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4" r:id="rId6"/>
    <p:sldId id="266" r:id="rId7"/>
    <p:sldId id="265" r:id="rId8"/>
    <p:sldId id="269" r:id="rId9"/>
    <p:sldId id="274" r:id="rId10"/>
    <p:sldId id="275" r:id="rId11"/>
    <p:sldId id="278" r:id="rId12"/>
    <p:sldId id="276" r:id="rId13"/>
    <p:sldId id="277" r:id="rId14"/>
    <p:sldId id="281" r:id="rId15"/>
    <p:sldId id="282" r:id="rId16"/>
    <p:sldId id="283" r:id="rId17"/>
    <p:sldId id="272" r:id="rId18"/>
    <p:sldId id="279" r:id="rId19"/>
    <p:sldId id="280" r:id="rId20"/>
    <p:sldId id="284" r:id="rId21"/>
    <p:sldId id="273" r:id="rId22"/>
    <p:sldId id="295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6" r:id="rId3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nison tercetty" userId="bfa419db77f93ca3" providerId="Windows Live" clId="Web-{A6F19B6E-9BCA-4480-8429-5AC54A55EB96}"/>
    <pc:docChg chg="addSld modSld sldOrd">
      <pc:chgData name="denison tercetty" userId="bfa419db77f93ca3" providerId="Windows Live" clId="Web-{A6F19B6E-9BCA-4480-8429-5AC54A55EB96}" dt="2019-05-27T13:29:29.757" v="757" actId="1076"/>
      <pc:docMkLst>
        <pc:docMk/>
      </pc:docMkLst>
      <pc:sldChg chg="addSp delSp modSp mod setBg setClrOvrMap">
        <pc:chgData name="denison tercetty" userId="bfa419db77f93ca3" providerId="Windows Live" clId="Web-{A6F19B6E-9BCA-4480-8429-5AC54A55EB96}" dt="2019-05-27T12:53:20.357" v="540" actId="20577"/>
        <pc:sldMkLst>
          <pc:docMk/>
          <pc:sldMk cId="823243784" sldId="272"/>
        </pc:sldMkLst>
        <pc:spChg chg="mod">
          <ac:chgData name="denison tercetty" userId="bfa419db77f93ca3" providerId="Windows Live" clId="Web-{A6F19B6E-9BCA-4480-8429-5AC54A55EB96}" dt="2019-05-27T12:53:20.357" v="540" actId="20577"/>
          <ac:spMkLst>
            <pc:docMk/>
            <pc:sldMk cId="823243784" sldId="272"/>
            <ac:spMk id="2" creationId="{5B92045F-521B-46D8-9E94-1DEF8455C0EA}"/>
          </ac:spMkLst>
        </pc:spChg>
        <pc:spChg chg="del mod">
          <ac:chgData name="denison tercetty" userId="bfa419db77f93ca3" providerId="Windows Live" clId="Web-{A6F19B6E-9BCA-4480-8429-5AC54A55EB96}" dt="2019-05-27T12:48:58.950" v="522"/>
          <ac:spMkLst>
            <pc:docMk/>
            <pc:sldMk cId="823243784" sldId="272"/>
            <ac:spMk id="3" creationId="{D06B0023-5385-42DE-9CE2-FA81B12E15BF}"/>
          </ac:spMkLst>
        </pc:spChg>
        <pc:spChg chg="add">
          <ac:chgData name="denison tercetty" userId="bfa419db77f93ca3" providerId="Windows Live" clId="Web-{A6F19B6E-9BCA-4480-8429-5AC54A55EB96}" dt="2019-05-27T12:49:04.246" v="523"/>
          <ac:spMkLst>
            <pc:docMk/>
            <pc:sldMk cId="823243784" sldId="272"/>
            <ac:spMk id="9" creationId="{C2A06A28-4FBA-4361-AF9F-93B63BF707D8}"/>
          </ac:spMkLst>
        </pc:spChg>
        <pc:spChg chg="add">
          <ac:chgData name="denison tercetty" userId="bfa419db77f93ca3" providerId="Windows Live" clId="Web-{A6F19B6E-9BCA-4480-8429-5AC54A55EB96}" dt="2019-05-27T12:49:04.246" v="523"/>
          <ac:spMkLst>
            <pc:docMk/>
            <pc:sldMk cId="823243784" sldId="272"/>
            <ac:spMk id="14" creationId="{C609E9FA-BDDE-45C4-8F5E-974D4208D2EA}"/>
          </ac:spMkLst>
        </pc:spChg>
        <pc:spChg chg="add">
          <ac:chgData name="denison tercetty" userId="bfa419db77f93ca3" providerId="Windows Live" clId="Web-{A6F19B6E-9BCA-4480-8429-5AC54A55EB96}" dt="2019-05-27T12:49:04.246" v="523"/>
          <ac:spMkLst>
            <pc:docMk/>
            <pc:sldMk cId="823243784" sldId="272"/>
            <ac:spMk id="16" creationId="{7737E529-E43B-4948-B3C4-7F6B806FCCFD}"/>
          </ac:spMkLst>
        </pc:spChg>
        <pc:picChg chg="add del mod ord">
          <ac:chgData name="denison tercetty" userId="bfa419db77f93ca3" providerId="Windows Live" clId="Web-{A6F19B6E-9BCA-4480-8429-5AC54A55EB96}" dt="2019-05-27T12:49:04.246" v="523"/>
          <ac:picMkLst>
            <pc:docMk/>
            <pc:sldMk cId="823243784" sldId="272"/>
            <ac:picMk id="4" creationId="{9088AA3C-CF41-4D09-992C-795BA8170766}"/>
          </ac:picMkLst>
        </pc:picChg>
        <pc:picChg chg="add">
          <ac:chgData name="denison tercetty" userId="bfa419db77f93ca3" providerId="Windows Live" clId="Web-{A6F19B6E-9BCA-4480-8429-5AC54A55EB96}" dt="2019-05-27T12:49:04.246" v="523"/>
          <ac:picMkLst>
            <pc:docMk/>
            <pc:sldMk cId="823243784" sldId="272"/>
            <ac:picMk id="7" creationId="{9088AA3C-CF41-4D09-992C-795BA8170766}"/>
          </ac:picMkLst>
        </pc:picChg>
        <pc:cxnChg chg="add">
          <ac:chgData name="denison tercetty" userId="bfa419db77f93ca3" providerId="Windows Live" clId="Web-{A6F19B6E-9BCA-4480-8429-5AC54A55EB96}" dt="2019-05-27T12:49:04.246" v="523"/>
          <ac:cxnSpMkLst>
            <pc:docMk/>
            <pc:sldMk cId="823243784" sldId="272"/>
            <ac:cxnSpMk id="12" creationId="{45549E29-E797-4A00-B030-3AB01640CFDC}"/>
          </ac:cxnSpMkLst>
        </pc:cxnChg>
      </pc:sldChg>
      <pc:sldChg chg="addSp delSp modSp">
        <pc:chgData name="denison tercetty" userId="bfa419db77f93ca3" providerId="Windows Live" clId="Web-{A6F19B6E-9BCA-4480-8429-5AC54A55EB96}" dt="2019-05-27T13:11:04.237" v="590"/>
        <pc:sldMkLst>
          <pc:docMk/>
          <pc:sldMk cId="877517664" sldId="273"/>
        </pc:sldMkLst>
        <pc:spChg chg="mod">
          <ac:chgData name="denison tercetty" userId="bfa419db77f93ca3" providerId="Windows Live" clId="Web-{A6F19B6E-9BCA-4480-8429-5AC54A55EB96}" dt="2019-05-27T13:07:53.517" v="583" actId="20577"/>
          <ac:spMkLst>
            <pc:docMk/>
            <pc:sldMk cId="877517664" sldId="273"/>
            <ac:spMk id="2" creationId="{D9E11331-F7B3-45D7-AAFB-B1397CB3214D}"/>
          </ac:spMkLst>
        </pc:spChg>
        <pc:spChg chg="del mod">
          <ac:chgData name="denison tercetty" userId="bfa419db77f93ca3" providerId="Windows Live" clId="Web-{A6F19B6E-9BCA-4480-8429-5AC54A55EB96}" dt="2019-05-27T13:10:59.377" v="589"/>
          <ac:spMkLst>
            <pc:docMk/>
            <pc:sldMk cId="877517664" sldId="273"/>
            <ac:spMk id="3" creationId="{23532D1F-9503-4089-B316-8CB6F9CED64B}"/>
          </ac:spMkLst>
        </pc:spChg>
        <pc:spChg chg="add mod">
          <ac:chgData name="denison tercetty" userId="bfa419db77f93ca3" providerId="Windows Live" clId="Web-{A6F19B6E-9BCA-4480-8429-5AC54A55EB96}" dt="2019-05-27T13:11:04.237" v="590"/>
          <ac:spMkLst>
            <pc:docMk/>
            <pc:sldMk cId="877517664" sldId="273"/>
            <ac:spMk id="7" creationId="{4BBB3B33-B066-43A5-809B-C2969652A8C3}"/>
          </ac:spMkLst>
        </pc:spChg>
        <pc:picChg chg="add del mod ord">
          <ac:chgData name="denison tercetty" userId="bfa419db77f93ca3" providerId="Windows Live" clId="Web-{A6F19B6E-9BCA-4480-8429-5AC54A55EB96}" dt="2019-05-27T13:11:04.237" v="590"/>
          <ac:picMkLst>
            <pc:docMk/>
            <pc:sldMk cId="877517664" sldId="273"/>
            <ac:picMk id="4" creationId="{FB56E105-6B14-4D8E-84DE-A980710E19D0}"/>
          </ac:picMkLst>
        </pc:picChg>
      </pc:sldChg>
      <pc:sldChg chg="modSp new">
        <pc:chgData name="denison tercetty" userId="bfa419db77f93ca3" providerId="Windows Live" clId="Web-{A6F19B6E-9BCA-4480-8429-5AC54A55EB96}" dt="2019-05-27T11:56:10.467" v="216" actId="20577"/>
        <pc:sldMkLst>
          <pc:docMk/>
          <pc:sldMk cId="1644446541" sldId="274"/>
        </pc:sldMkLst>
        <pc:spChg chg="mod">
          <ac:chgData name="denison tercetty" userId="bfa419db77f93ca3" providerId="Windows Live" clId="Web-{A6F19B6E-9BCA-4480-8429-5AC54A55EB96}" dt="2019-05-27T11:11:31.198" v="21" actId="20577"/>
          <ac:spMkLst>
            <pc:docMk/>
            <pc:sldMk cId="1644446541" sldId="274"/>
            <ac:spMk id="2" creationId="{CBE2022B-8060-47F7-9717-5B6F760A91F0}"/>
          </ac:spMkLst>
        </pc:spChg>
        <pc:spChg chg="mod">
          <ac:chgData name="denison tercetty" userId="bfa419db77f93ca3" providerId="Windows Live" clId="Web-{A6F19B6E-9BCA-4480-8429-5AC54A55EB96}" dt="2019-05-27T11:56:10.467" v="216" actId="20577"/>
          <ac:spMkLst>
            <pc:docMk/>
            <pc:sldMk cId="1644446541" sldId="274"/>
            <ac:spMk id="3" creationId="{1919E5A0-8595-441D-8F0F-E24F42369413}"/>
          </ac:spMkLst>
        </pc:spChg>
      </pc:sldChg>
      <pc:sldChg chg="addSp delSp modSp new mod setBg">
        <pc:chgData name="denison tercetty" userId="bfa419db77f93ca3" providerId="Windows Live" clId="Web-{A6F19B6E-9BCA-4480-8429-5AC54A55EB96}" dt="2019-05-27T12:09:45.361" v="336" actId="20577"/>
        <pc:sldMkLst>
          <pc:docMk/>
          <pc:sldMk cId="727105295" sldId="275"/>
        </pc:sldMkLst>
        <pc:spChg chg="mod">
          <ac:chgData name="denison tercetty" userId="bfa419db77f93ca3" providerId="Windows Live" clId="Web-{A6F19B6E-9BCA-4480-8429-5AC54A55EB96}" dt="2019-05-27T12:09:45.361" v="336" actId="20577"/>
          <ac:spMkLst>
            <pc:docMk/>
            <pc:sldMk cId="727105295" sldId="275"/>
            <ac:spMk id="2" creationId="{E6B38B5E-7B76-47AA-BD90-C4CE774AB20E}"/>
          </ac:spMkLst>
        </pc:spChg>
        <pc:spChg chg="mod">
          <ac:chgData name="denison tercetty" userId="bfa419db77f93ca3" providerId="Windows Live" clId="Web-{A6F19B6E-9BCA-4480-8429-5AC54A55EB96}" dt="2019-05-27T12:07:33.267" v="267"/>
          <ac:spMkLst>
            <pc:docMk/>
            <pc:sldMk cId="727105295" sldId="275"/>
            <ac:spMk id="3" creationId="{308CC926-CE95-4628-9BF1-4A3F364158C6}"/>
          </ac:spMkLst>
        </pc:spChg>
        <pc:spChg chg="add">
          <ac:chgData name="denison tercetty" userId="bfa419db77f93ca3" providerId="Windows Live" clId="Web-{A6F19B6E-9BCA-4480-8429-5AC54A55EB96}" dt="2019-05-27T12:07:33.267" v="267"/>
          <ac:spMkLst>
            <pc:docMk/>
            <pc:sldMk cId="727105295" sldId="275"/>
            <ac:spMk id="13" creationId="{44CC594A-A820-450F-B363-C19201FCFEC6}"/>
          </ac:spMkLst>
        </pc:spChg>
        <pc:spChg chg="add">
          <ac:chgData name="denison tercetty" userId="bfa419db77f93ca3" providerId="Windows Live" clId="Web-{A6F19B6E-9BCA-4480-8429-5AC54A55EB96}" dt="2019-05-27T12:07:33.267" v="267"/>
          <ac:spMkLst>
            <pc:docMk/>
            <pc:sldMk cId="727105295" sldId="275"/>
            <ac:spMk id="15" creationId="{59FAB3DA-E9ED-4574-ABCC-378BC0FF1BBC}"/>
          </ac:spMkLst>
        </pc:spChg>
        <pc:spChg chg="add">
          <ac:chgData name="denison tercetty" userId="bfa419db77f93ca3" providerId="Windows Live" clId="Web-{A6F19B6E-9BCA-4480-8429-5AC54A55EB96}" dt="2019-05-27T12:07:33.267" v="267"/>
          <ac:spMkLst>
            <pc:docMk/>
            <pc:sldMk cId="727105295" sldId="275"/>
            <ac:spMk id="17" creationId="{53B8D6B0-55D6-48DC-86D8-FD95D5F118AB}"/>
          </ac:spMkLst>
        </pc:spChg>
        <pc:picChg chg="add del mod">
          <ac:chgData name="denison tercetty" userId="bfa419db77f93ca3" providerId="Windows Live" clId="Web-{A6F19B6E-9BCA-4480-8429-5AC54A55EB96}" dt="2019-05-27T12:06:21.954" v="264"/>
          <ac:picMkLst>
            <pc:docMk/>
            <pc:sldMk cId="727105295" sldId="275"/>
            <ac:picMk id="4" creationId="{1B40F0FD-F8AA-4016-A1FB-8A797A447C51}"/>
          </ac:picMkLst>
        </pc:picChg>
        <pc:picChg chg="add del mod">
          <ac:chgData name="denison tercetty" userId="bfa419db77f93ca3" providerId="Windows Live" clId="Web-{A6F19B6E-9BCA-4480-8429-5AC54A55EB96}" dt="2019-05-27T12:04:29.078" v="255"/>
          <ac:picMkLst>
            <pc:docMk/>
            <pc:sldMk cId="727105295" sldId="275"/>
            <ac:picMk id="6" creationId="{BDEB0807-4C8A-428B-B500-6868779F0A6C}"/>
          </ac:picMkLst>
        </pc:picChg>
        <pc:picChg chg="add mod">
          <ac:chgData name="denison tercetty" userId="bfa419db77f93ca3" providerId="Windows Live" clId="Web-{A6F19B6E-9BCA-4480-8429-5AC54A55EB96}" dt="2019-05-27T12:07:33.267" v="267"/>
          <ac:picMkLst>
            <pc:docMk/>
            <pc:sldMk cId="727105295" sldId="275"/>
            <ac:picMk id="8" creationId="{3E50526E-9224-4F4D-8164-5B6039B60B1B}"/>
          </ac:picMkLst>
        </pc:picChg>
      </pc:sldChg>
      <pc:sldChg chg="addSp delSp modSp new mod setBg">
        <pc:chgData name="denison tercetty" userId="bfa419db77f93ca3" providerId="Windows Live" clId="Web-{A6F19B6E-9BCA-4480-8429-5AC54A55EB96}" dt="2019-05-27T12:22:07.348" v="376" actId="20577"/>
        <pc:sldMkLst>
          <pc:docMk/>
          <pc:sldMk cId="3743668981" sldId="276"/>
        </pc:sldMkLst>
        <pc:spChg chg="mod">
          <ac:chgData name="denison tercetty" userId="bfa419db77f93ca3" providerId="Windows Live" clId="Web-{A6F19B6E-9BCA-4480-8429-5AC54A55EB96}" dt="2019-05-27T12:22:07.348" v="376" actId="20577"/>
          <ac:spMkLst>
            <pc:docMk/>
            <pc:sldMk cId="3743668981" sldId="276"/>
            <ac:spMk id="2" creationId="{7289EC00-1B62-4B0C-B8C8-8ED9FBA823AF}"/>
          </ac:spMkLst>
        </pc:spChg>
        <pc:spChg chg="del">
          <ac:chgData name="denison tercetty" userId="bfa419db77f93ca3" providerId="Windows Live" clId="Web-{A6F19B6E-9BCA-4480-8429-5AC54A55EB96}" dt="2019-05-27T12:17:47.316" v="339"/>
          <ac:spMkLst>
            <pc:docMk/>
            <pc:sldMk cId="3743668981" sldId="276"/>
            <ac:spMk id="3" creationId="{70FA72BE-4751-4D83-BC39-18BEB7CA41E7}"/>
          </ac:spMkLst>
        </pc:spChg>
        <pc:spChg chg="add del">
          <ac:chgData name="denison tercetty" userId="bfa419db77f93ca3" providerId="Windows Live" clId="Web-{A6F19B6E-9BCA-4480-8429-5AC54A55EB96}" dt="2019-05-27T12:21:00.942" v="353"/>
          <ac:spMkLst>
            <pc:docMk/>
            <pc:sldMk cId="3743668981" sldId="276"/>
            <ac:spMk id="10" creationId="{24F64381-38F1-490D-8E55-E8687A36403F}"/>
          </ac:spMkLst>
        </pc:spChg>
        <pc:spChg chg="add del">
          <ac:chgData name="denison tercetty" userId="bfa419db77f93ca3" providerId="Windows Live" clId="Web-{A6F19B6E-9BCA-4480-8429-5AC54A55EB96}" dt="2019-05-27T12:21:03.551" v="355"/>
          <ac:spMkLst>
            <pc:docMk/>
            <pc:sldMk cId="3743668981" sldId="276"/>
            <ac:spMk id="12" creationId="{3C51837A-A9C8-44DA-9769-2AB2EBAB918B}"/>
          </ac:spMkLst>
        </pc:spChg>
        <pc:spChg chg="add del">
          <ac:chgData name="denison tercetty" userId="bfa419db77f93ca3" providerId="Windows Live" clId="Web-{A6F19B6E-9BCA-4480-8429-5AC54A55EB96}" dt="2019-05-27T12:20:57.958" v="351"/>
          <ac:spMkLst>
            <pc:docMk/>
            <pc:sldMk cId="3743668981" sldId="276"/>
            <ac:spMk id="13" creationId="{3F87243A-F810-42AD-AA74-3FA38B1D8A8F}"/>
          </ac:spMkLst>
        </pc:spChg>
        <pc:spChg chg="add del">
          <ac:chgData name="denison tercetty" userId="bfa419db77f93ca3" providerId="Windows Live" clId="Web-{A6F19B6E-9BCA-4480-8429-5AC54A55EB96}" dt="2019-05-27T12:21:03.551" v="355"/>
          <ac:spMkLst>
            <pc:docMk/>
            <pc:sldMk cId="3743668981" sldId="276"/>
            <ac:spMk id="14" creationId="{7EB41233-124F-4149-BFCE-35C6E34C3A54}"/>
          </ac:spMkLst>
        </pc:spChg>
        <pc:spChg chg="add del">
          <ac:chgData name="denison tercetty" userId="bfa419db77f93ca3" providerId="Windows Live" clId="Web-{A6F19B6E-9BCA-4480-8429-5AC54A55EB96}" dt="2019-05-27T12:20:57.958" v="351"/>
          <ac:spMkLst>
            <pc:docMk/>
            <pc:sldMk cId="3743668981" sldId="276"/>
            <ac:spMk id="15" creationId="{E4710C0A-057C-4274-BA2D-001F1025E83E}"/>
          </ac:spMkLst>
        </pc:spChg>
        <pc:spChg chg="add del">
          <ac:chgData name="denison tercetty" userId="bfa419db77f93ca3" providerId="Windows Live" clId="Web-{A6F19B6E-9BCA-4480-8429-5AC54A55EB96}" dt="2019-05-27T12:21:00.942" v="353"/>
          <ac:spMkLst>
            <pc:docMk/>
            <pc:sldMk cId="3743668981" sldId="276"/>
            <ac:spMk id="16" creationId="{20E9A622-9996-4927-BBCD-AEE2687BEDAD}"/>
          </ac:spMkLst>
        </pc:spChg>
        <pc:spChg chg="add del">
          <ac:chgData name="denison tercetty" userId="bfa419db77f93ca3" providerId="Windows Live" clId="Web-{A6F19B6E-9BCA-4480-8429-5AC54A55EB96}" dt="2019-05-27T12:21:00.942" v="353"/>
          <ac:spMkLst>
            <pc:docMk/>
            <pc:sldMk cId="3743668981" sldId="276"/>
            <ac:spMk id="18" creationId="{51DE3FC3-BAC1-4105-9620-4FB64EDCE876}"/>
          </ac:spMkLst>
        </pc:spChg>
        <pc:spChg chg="add del">
          <ac:chgData name="denison tercetty" userId="bfa419db77f93ca3" providerId="Windows Live" clId="Web-{A6F19B6E-9BCA-4480-8429-5AC54A55EB96}" dt="2019-05-27T12:20:57.958" v="351"/>
          <ac:spMkLst>
            <pc:docMk/>
            <pc:sldMk cId="3743668981" sldId="276"/>
            <ac:spMk id="19" creationId="{401AB748-B9E7-4AEC-AAB9-0EABDE63F84B}"/>
          </ac:spMkLst>
        </pc:spChg>
        <pc:spChg chg="add del">
          <ac:chgData name="denison tercetty" userId="bfa419db77f93ca3" providerId="Windows Live" clId="Web-{A6F19B6E-9BCA-4480-8429-5AC54A55EB96}" dt="2019-05-27T12:21:00.942" v="353"/>
          <ac:spMkLst>
            <pc:docMk/>
            <pc:sldMk cId="3743668981" sldId="276"/>
            <ac:spMk id="20" creationId="{CEF02B21-6D04-4A6A-B03E-CF7642D59161}"/>
          </ac:spMkLst>
        </pc:spChg>
        <pc:spChg chg="add del">
          <ac:chgData name="denison tercetty" userId="bfa419db77f93ca3" providerId="Windows Live" clId="Web-{A6F19B6E-9BCA-4480-8429-5AC54A55EB96}" dt="2019-05-27T12:20:57.958" v="351"/>
          <ac:spMkLst>
            <pc:docMk/>
            <pc:sldMk cId="3743668981" sldId="276"/>
            <ac:spMk id="21" creationId="{E0954B38-9C23-4C8B-AC5D-0E80CEA3BD48}"/>
          </ac:spMkLst>
        </pc:spChg>
        <pc:spChg chg="add del">
          <ac:chgData name="denison tercetty" userId="bfa419db77f93ca3" providerId="Windows Live" clId="Web-{A6F19B6E-9BCA-4480-8429-5AC54A55EB96}" dt="2019-05-27T12:21:00.942" v="353"/>
          <ac:spMkLst>
            <pc:docMk/>
            <pc:sldMk cId="3743668981" sldId="276"/>
            <ac:spMk id="22" creationId="{97E39010-823C-439A-B438-FEEDF549083C}"/>
          </ac:spMkLst>
        </pc:spChg>
        <pc:spChg chg="add del">
          <ac:chgData name="denison tercetty" userId="bfa419db77f93ca3" providerId="Windows Live" clId="Web-{A6F19B6E-9BCA-4480-8429-5AC54A55EB96}" dt="2019-05-27T12:20:57.958" v="351"/>
          <ac:spMkLst>
            <pc:docMk/>
            <pc:sldMk cId="3743668981" sldId="276"/>
            <ac:spMk id="23" creationId="{791376A8-6B7C-49D5-B3B0-B1D81BC15C2C}"/>
          </ac:spMkLst>
        </pc:spChg>
        <pc:spChg chg="add del">
          <ac:chgData name="denison tercetty" userId="bfa419db77f93ca3" providerId="Windows Live" clId="Web-{A6F19B6E-9BCA-4480-8429-5AC54A55EB96}" dt="2019-05-27T12:20:57.958" v="351"/>
          <ac:spMkLst>
            <pc:docMk/>
            <pc:sldMk cId="3743668981" sldId="276"/>
            <ac:spMk id="27" creationId="{3B0D8F16-5F3B-465F-9D06-983E2E8267E5}"/>
          </ac:spMkLst>
        </pc:spChg>
        <pc:spChg chg="add del">
          <ac:chgData name="denison tercetty" userId="bfa419db77f93ca3" providerId="Windows Live" clId="Web-{A6F19B6E-9BCA-4480-8429-5AC54A55EB96}" dt="2019-05-27T12:21:10.098" v="357"/>
          <ac:spMkLst>
            <pc:docMk/>
            <pc:sldMk cId="3743668981" sldId="276"/>
            <ac:spMk id="28" creationId="{CEAB8271-5FFC-4BE3-BE80-183AA035CA2D}"/>
          </ac:spMkLst>
        </pc:spChg>
        <pc:spChg chg="add del">
          <ac:chgData name="denison tercetty" userId="bfa419db77f93ca3" providerId="Windows Live" clId="Web-{A6F19B6E-9BCA-4480-8429-5AC54A55EB96}" dt="2019-05-27T12:20:57.958" v="351"/>
          <ac:spMkLst>
            <pc:docMk/>
            <pc:sldMk cId="3743668981" sldId="276"/>
            <ac:spMk id="29" creationId="{5DED356E-7923-4393-BAEA-0116D9D7635D}"/>
          </ac:spMkLst>
        </pc:spChg>
        <pc:spChg chg="add del">
          <ac:chgData name="denison tercetty" userId="bfa419db77f93ca3" providerId="Windows Live" clId="Web-{A6F19B6E-9BCA-4480-8429-5AC54A55EB96}" dt="2019-05-27T12:21:12.614" v="359"/>
          <ac:spMkLst>
            <pc:docMk/>
            <pc:sldMk cId="3743668981" sldId="276"/>
            <ac:spMk id="30" creationId="{20E9A622-9996-4927-BBCD-AEE2687BEDAD}"/>
          </ac:spMkLst>
        </pc:spChg>
        <pc:spChg chg="add del">
          <ac:chgData name="denison tercetty" userId="bfa419db77f93ca3" providerId="Windows Live" clId="Web-{A6F19B6E-9BCA-4480-8429-5AC54A55EB96}" dt="2019-05-27T12:21:12.614" v="359"/>
          <ac:spMkLst>
            <pc:docMk/>
            <pc:sldMk cId="3743668981" sldId="276"/>
            <ac:spMk id="31" creationId="{51DE3FC3-BAC1-4105-9620-4FB64EDCE876}"/>
          </ac:spMkLst>
        </pc:spChg>
        <pc:spChg chg="add del">
          <ac:chgData name="denison tercetty" userId="bfa419db77f93ca3" providerId="Windows Live" clId="Web-{A6F19B6E-9BCA-4480-8429-5AC54A55EB96}" dt="2019-05-27T12:21:12.614" v="359"/>
          <ac:spMkLst>
            <pc:docMk/>
            <pc:sldMk cId="3743668981" sldId="276"/>
            <ac:spMk id="32" creationId="{24F64381-38F1-490D-8E55-E8687A36403F}"/>
          </ac:spMkLst>
        </pc:spChg>
        <pc:spChg chg="add del">
          <ac:chgData name="denison tercetty" userId="bfa419db77f93ca3" providerId="Windows Live" clId="Web-{A6F19B6E-9BCA-4480-8429-5AC54A55EB96}" dt="2019-05-27T12:21:12.614" v="359"/>
          <ac:spMkLst>
            <pc:docMk/>
            <pc:sldMk cId="3743668981" sldId="276"/>
            <ac:spMk id="33" creationId="{CEF02B21-6D04-4A6A-B03E-CF7642D59161}"/>
          </ac:spMkLst>
        </pc:spChg>
        <pc:spChg chg="add del">
          <ac:chgData name="denison tercetty" userId="bfa419db77f93ca3" providerId="Windows Live" clId="Web-{A6F19B6E-9BCA-4480-8429-5AC54A55EB96}" dt="2019-05-27T12:21:12.614" v="359"/>
          <ac:spMkLst>
            <pc:docMk/>
            <pc:sldMk cId="3743668981" sldId="276"/>
            <ac:spMk id="34" creationId="{97E39010-823C-439A-B438-FEEDF549083C}"/>
          </ac:spMkLst>
        </pc:spChg>
        <pc:spChg chg="add del">
          <ac:chgData name="denison tercetty" userId="bfa419db77f93ca3" providerId="Windows Live" clId="Web-{A6F19B6E-9BCA-4480-8429-5AC54A55EB96}" dt="2019-05-27T12:21:35.801" v="361"/>
          <ac:spMkLst>
            <pc:docMk/>
            <pc:sldMk cId="3743668981" sldId="276"/>
            <ac:spMk id="36" creationId="{3C51837A-A9C8-44DA-9769-2AB2EBAB918B}"/>
          </ac:spMkLst>
        </pc:spChg>
        <pc:spChg chg="add del">
          <ac:chgData name="denison tercetty" userId="bfa419db77f93ca3" providerId="Windows Live" clId="Web-{A6F19B6E-9BCA-4480-8429-5AC54A55EB96}" dt="2019-05-27T12:21:35.801" v="361"/>
          <ac:spMkLst>
            <pc:docMk/>
            <pc:sldMk cId="3743668981" sldId="276"/>
            <ac:spMk id="37" creationId="{7EB41233-124F-4149-BFCE-35C6E34C3A54}"/>
          </ac:spMkLst>
        </pc:spChg>
        <pc:spChg chg="add">
          <ac:chgData name="denison tercetty" userId="bfa419db77f93ca3" providerId="Windows Live" clId="Web-{A6F19B6E-9BCA-4480-8429-5AC54A55EB96}" dt="2019-05-27T12:21:35.817" v="362"/>
          <ac:spMkLst>
            <pc:docMk/>
            <pc:sldMk cId="3743668981" sldId="276"/>
            <ac:spMk id="39" creationId="{3F87243A-F810-42AD-AA74-3FA38B1D8A8F}"/>
          </ac:spMkLst>
        </pc:spChg>
        <pc:spChg chg="add">
          <ac:chgData name="denison tercetty" userId="bfa419db77f93ca3" providerId="Windows Live" clId="Web-{A6F19B6E-9BCA-4480-8429-5AC54A55EB96}" dt="2019-05-27T12:21:35.817" v="362"/>
          <ac:spMkLst>
            <pc:docMk/>
            <pc:sldMk cId="3743668981" sldId="276"/>
            <ac:spMk id="40" creationId="{E4710C0A-057C-4274-BA2D-001F1025E83E}"/>
          </ac:spMkLst>
        </pc:spChg>
        <pc:spChg chg="add">
          <ac:chgData name="denison tercetty" userId="bfa419db77f93ca3" providerId="Windows Live" clId="Web-{A6F19B6E-9BCA-4480-8429-5AC54A55EB96}" dt="2019-05-27T12:21:35.817" v="362"/>
          <ac:spMkLst>
            <pc:docMk/>
            <pc:sldMk cId="3743668981" sldId="276"/>
            <ac:spMk id="42" creationId="{401AB748-B9E7-4AEC-AAB9-0EABDE63F84B}"/>
          </ac:spMkLst>
        </pc:spChg>
        <pc:spChg chg="add">
          <ac:chgData name="denison tercetty" userId="bfa419db77f93ca3" providerId="Windows Live" clId="Web-{A6F19B6E-9BCA-4480-8429-5AC54A55EB96}" dt="2019-05-27T12:21:35.817" v="362"/>
          <ac:spMkLst>
            <pc:docMk/>
            <pc:sldMk cId="3743668981" sldId="276"/>
            <ac:spMk id="43" creationId="{E0954B38-9C23-4C8B-AC5D-0E80CEA3BD48}"/>
          </ac:spMkLst>
        </pc:spChg>
        <pc:spChg chg="add">
          <ac:chgData name="denison tercetty" userId="bfa419db77f93ca3" providerId="Windows Live" clId="Web-{A6F19B6E-9BCA-4480-8429-5AC54A55EB96}" dt="2019-05-27T12:21:35.817" v="362"/>
          <ac:spMkLst>
            <pc:docMk/>
            <pc:sldMk cId="3743668981" sldId="276"/>
            <ac:spMk id="44" creationId="{791376A8-6B7C-49D5-B3B0-B1D81BC15C2C}"/>
          </ac:spMkLst>
        </pc:spChg>
        <pc:spChg chg="add">
          <ac:chgData name="denison tercetty" userId="bfa419db77f93ca3" providerId="Windows Live" clId="Web-{A6F19B6E-9BCA-4480-8429-5AC54A55EB96}" dt="2019-05-27T12:21:35.817" v="362"/>
          <ac:spMkLst>
            <pc:docMk/>
            <pc:sldMk cId="3743668981" sldId="276"/>
            <ac:spMk id="46" creationId="{3B0D8F16-5F3B-465F-9D06-983E2E8267E5}"/>
          </ac:spMkLst>
        </pc:spChg>
        <pc:spChg chg="add">
          <ac:chgData name="denison tercetty" userId="bfa419db77f93ca3" providerId="Windows Live" clId="Web-{A6F19B6E-9BCA-4480-8429-5AC54A55EB96}" dt="2019-05-27T12:21:35.817" v="362"/>
          <ac:spMkLst>
            <pc:docMk/>
            <pc:sldMk cId="3743668981" sldId="276"/>
            <ac:spMk id="47" creationId="{5DED356E-7923-4393-BAEA-0116D9D7635D}"/>
          </ac:spMkLst>
        </pc:spChg>
        <pc:picChg chg="add del mod ord">
          <ac:chgData name="denison tercetty" userId="bfa419db77f93ca3" providerId="Windows Live" clId="Web-{A6F19B6E-9BCA-4480-8429-5AC54A55EB96}" dt="2019-05-27T12:21:57.927" v="369" actId="1076"/>
          <ac:picMkLst>
            <pc:docMk/>
            <pc:sldMk cId="3743668981" sldId="276"/>
            <ac:picMk id="4" creationId="{BD8BADDC-2E22-4AB5-8F24-DBCFA2710E6C}"/>
          </ac:picMkLst>
        </pc:picChg>
        <pc:picChg chg="add mod">
          <ac:chgData name="denison tercetty" userId="bfa419db77f93ca3" providerId="Windows Live" clId="Web-{A6F19B6E-9BCA-4480-8429-5AC54A55EB96}" dt="2019-05-27T12:21:53.067" v="368" actId="1076"/>
          <ac:picMkLst>
            <pc:docMk/>
            <pc:sldMk cId="3743668981" sldId="276"/>
            <ac:picMk id="6" creationId="{481A87DE-FA1D-4839-8948-18659E08D260}"/>
          </ac:picMkLst>
        </pc:picChg>
        <pc:picChg chg="add mod">
          <ac:chgData name="denison tercetty" userId="bfa419db77f93ca3" providerId="Windows Live" clId="Web-{A6F19B6E-9BCA-4480-8429-5AC54A55EB96}" dt="2019-05-27T12:21:43.239" v="364" actId="1076"/>
          <ac:picMkLst>
            <pc:docMk/>
            <pc:sldMk cId="3743668981" sldId="276"/>
            <ac:picMk id="8" creationId="{F7267A54-4AB5-4EE2-92EE-2BD69F566D13}"/>
          </ac:picMkLst>
        </pc:picChg>
        <pc:picChg chg="add del">
          <ac:chgData name="denison tercetty" userId="bfa419db77f93ca3" providerId="Windows Live" clId="Web-{A6F19B6E-9BCA-4480-8429-5AC54A55EB96}" dt="2019-05-27T12:21:00.942" v="353"/>
          <ac:picMkLst>
            <pc:docMk/>
            <pc:sldMk cId="3743668981" sldId="276"/>
            <ac:picMk id="11" creationId="{BD8BADDC-2E22-4AB5-8F24-DBCFA2710E6C}"/>
          </ac:picMkLst>
        </pc:picChg>
        <pc:picChg chg="add del">
          <ac:chgData name="denison tercetty" userId="bfa419db77f93ca3" providerId="Windows Live" clId="Web-{A6F19B6E-9BCA-4480-8429-5AC54A55EB96}" dt="2019-05-27T12:21:03.551" v="355"/>
          <ac:picMkLst>
            <pc:docMk/>
            <pc:sldMk cId="3743668981" sldId="276"/>
            <ac:picMk id="24" creationId="{BD8BADDC-2E22-4AB5-8F24-DBCFA2710E6C}"/>
          </ac:picMkLst>
        </pc:picChg>
        <pc:picChg chg="add del">
          <ac:chgData name="denison tercetty" userId="bfa419db77f93ca3" providerId="Windows Live" clId="Web-{A6F19B6E-9BCA-4480-8429-5AC54A55EB96}" dt="2019-05-27T12:21:10.098" v="357"/>
          <ac:picMkLst>
            <pc:docMk/>
            <pc:sldMk cId="3743668981" sldId="276"/>
            <ac:picMk id="26" creationId="{BD8BADDC-2E22-4AB5-8F24-DBCFA2710E6C}"/>
          </ac:picMkLst>
        </pc:picChg>
        <pc:picChg chg="add del">
          <ac:chgData name="denison tercetty" userId="bfa419db77f93ca3" providerId="Windows Live" clId="Web-{A6F19B6E-9BCA-4480-8429-5AC54A55EB96}" dt="2019-05-27T12:21:12.614" v="359"/>
          <ac:picMkLst>
            <pc:docMk/>
            <pc:sldMk cId="3743668981" sldId="276"/>
            <ac:picMk id="35" creationId="{BD8BADDC-2E22-4AB5-8F24-DBCFA2710E6C}"/>
          </ac:picMkLst>
        </pc:picChg>
        <pc:picChg chg="add del">
          <ac:chgData name="denison tercetty" userId="bfa419db77f93ca3" providerId="Windows Live" clId="Web-{A6F19B6E-9BCA-4480-8429-5AC54A55EB96}" dt="2019-05-27T12:21:35.801" v="361"/>
          <ac:picMkLst>
            <pc:docMk/>
            <pc:sldMk cId="3743668981" sldId="276"/>
            <ac:picMk id="38" creationId="{BD8BADDC-2E22-4AB5-8F24-DBCFA2710E6C}"/>
          </ac:picMkLst>
        </pc:picChg>
        <pc:cxnChg chg="add del">
          <ac:chgData name="denison tercetty" userId="bfa419db77f93ca3" providerId="Windows Live" clId="Web-{A6F19B6E-9BCA-4480-8429-5AC54A55EB96}" dt="2019-05-27T12:20:57.958" v="351"/>
          <ac:cxnSpMkLst>
            <pc:docMk/>
            <pc:sldMk cId="3743668981" sldId="276"/>
            <ac:cxnSpMk id="17" creationId="{BEFAE2A0-B30D-40C7-BB2F-AE3D6D5D001F}"/>
          </ac:cxnSpMkLst>
        </pc:cxnChg>
        <pc:cxnChg chg="add del">
          <ac:chgData name="denison tercetty" userId="bfa419db77f93ca3" providerId="Windows Live" clId="Web-{A6F19B6E-9BCA-4480-8429-5AC54A55EB96}" dt="2019-05-27T12:20:57.958" v="351"/>
          <ac:cxnSpMkLst>
            <pc:docMk/>
            <pc:sldMk cId="3743668981" sldId="276"/>
            <ac:cxnSpMk id="25" creationId="{73A16B78-E8EF-4C99-BDA5-80142980AE93}"/>
          </ac:cxnSpMkLst>
        </pc:cxnChg>
        <pc:cxnChg chg="add">
          <ac:chgData name="denison tercetty" userId="bfa419db77f93ca3" providerId="Windows Live" clId="Web-{A6F19B6E-9BCA-4480-8429-5AC54A55EB96}" dt="2019-05-27T12:21:35.817" v="362"/>
          <ac:cxnSpMkLst>
            <pc:docMk/>
            <pc:sldMk cId="3743668981" sldId="276"/>
            <ac:cxnSpMk id="41" creationId="{BEFAE2A0-B30D-40C7-BB2F-AE3D6D5D001F}"/>
          </ac:cxnSpMkLst>
        </pc:cxnChg>
        <pc:cxnChg chg="add">
          <ac:chgData name="denison tercetty" userId="bfa419db77f93ca3" providerId="Windows Live" clId="Web-{A6F19B6E-9BCA-4480-8429-5AC54A55EB96}" dt="2019-05-27T12:21:35.817" v="362"/>
          <ac:cxnSpMkLst>
            <pc:docMk/>
            <pc:sldMk cId="3743668981" sldId="276"/>
            <ac:cxnSpMk id="45" creationId="{73A16B78-E8EF-4C99-BDA5-80142980AE93}"/>
          </ac:cxnSpMkLst>
        </pc:cxnChg>
      </pc:sldChg>
      <pc:sldChg chg="addSp delSp modSp new mod setBg setClrOvrMap">
        <pc:chgData name="denison tercetty" userId="bfa419db77f93ca3" providerId="Windows Live" clId="Web-{A6F19B6E-9BCA-4480-8429-5AC54A55EB96}" dt="2019-05-27T12:25:08.756" v="454"/>
        <pc:sldMkLst>
          <pc:docMk/>
          <pc:sldMk cId="4010575625" sldId="277"/>
        </pc:sldMkLst>
        <pc:spChg chg="mod ord">
          <ac:chgData name="denison tercetty" userId="bfa419db77f93ca3" providerId="Windows Live" clId="Web-{A6F19B6E-9BCA-4480-8429-5AC54A55EB96}" dt="2019-05-27T12:25:08.756" v="454"/>
          <ac:spMkLst>
            <pc:docMk/>
            <pc:sldMk cId="4010575625" sldId="277"/>
            <ac:spMk id="2" creationId="{FA7C884D-DEE3-455F-AC72-EE1071EC9457}"/>
          </ac:spMkLst>
        </pc:spChg>
        <pc:spChg chg="del">
          <ac:chgData name="denison tercetty" userId="bfa419db77f93ca3" providerId="Windows Live" clId="Web-{A6F19B6E-9BCA-4480-8429-5AC54A55EB96}" dt="2019-05-27T12:24:38.162" v="443"/>
          <ac:spMkLst>
            <pc:docMk/>
            <pc:sldMk cId="4010575625" sldId="277"/>
            <ac:spMk id="3" creationId="{4C137EEA-200B-4DEB-8BB4-BBECE5FE9306}"/>
          </ac:spMkLst>
        </pc:spChg>
        <pc:spChg chg="add del mod">
          <ac:chgData name="denison tercetty" userId="bfa419db77f93ca3" providerId="Windows Live" clId="Web-{A6F19B6E-9BCA-4480-8429-5AC54A55EB96}" dt="2019-05-27T12:24:46.990" v="447"/>
          <ac:spMkLst>
            <pc:docMk/>
            <pc:sldMk cId="4010575625" sldId="277"/>
            <ac:spMk id="9" creationId="{332A4D9D-4B93-43B1-BE6F-2BAA69639755}"/>
          </ac:spMkLst>
        </pc:spChg>
        <pc:spChg chg="add del">
          <ac:chgData name="denison tercetty" userId="bfa419db77f93ca3" providerId="Windows Live" clId="Web-{A6F19B6E-9BCA-4480-8429-5AC54A55EB96}" dt="2019-05-27T12:25:04.302" v="451"/>
          <ac:spMkLst>
            <pc:docMk/>
            <pc:sldMk cId="4010575625" sldId="277"/>
            <ac:spMk id="12" creationId="{25C8D2C1-DA83-420D-9635-D52CE066B5DA}"/>
          </ac:spMkLst>
        </pc:spChg>
        <pc:spChg chg="add del">
          <ac:chgData name="denison tercetty" userId="bfa419db77f93ca3" providerId="Windows Live" clId="Web-{A6F19B6E-9BCA-4480-8429-5AC54A55EB96}" dt="2019-05-27T12:25:08.599" v="453"/>
          <ac:spMkLst>
            <pc:docMk/>
            <pc:sldMk cId="4010575625" sldId="277"/>
            <ac:spMk id="14" creationId="{25C8D2C1-DA83-420D-9635-D52CE066B5DA}"/>
          </ac:spMkLst>
        </pc:spChg>
        <pc:spChg chg="add del">
          <ac:chgData name="denison tercetty" userId="bfa419db77f93ca3" providerId="Windows Live" clId="Web-{A6F19B6E-9BCA-4480-8429-5AC54A55EB96}" dt="2019-05-27T12:25:00.006" v="449"/>
          <ac:spMkLst>
            <pc:docMk/>
            <pc:sldMk cId="4010575625" sldId="277"/>
            <ac:spMk id="15" creationId="{687E9925-453E-4F8F-96FA-FA121BBC6BCC}"/>
          </ac:spMkLst>
        </pc:spChg>
        <pc:spChg chg="add del">
          <ac:chgData name="denison tercetty" userId="bfa419db77f93ca3" providerId="Windows Live" clId="Web-{A6F19B6E-9BCA-4480-8429-5AC54A55EB96}" dt="2019-05-27T12:25:08.599" v="453"/>
          <ac:spMkLst>
            <pc:docMk/>
            <pc:sldMk cId="4010575625" sldId="277"/>
            <ac:spMk id="16" creationId="{434F74C9-6A0B-409E-AD1C-45B58BE91BB8}"/>
          </ac:spMkLst>
        </pc:spChg>
        <pc:spChg chg="add del">
          <ac:chgData name="denison tercetty" userId="bfa419db77f93ca3" providerId="Windows Live" clId="Web-{A6F19B6E-9BCA-4480-8429-5AC54A55EB96}" dt="2019-05-27T12:25:04.302" v="451"/>
          <ac:spMkLst>
            <pc:docMk/>
            <pc:sldMk cId="4010575625" sldId="277"/>
            <ac:spMk id="17" creationId="{434F74C9-6A0B-409E-AD1C-45B58BE91BB8}"/>
          </ac:spMkLst>
        </pc:spChg>
        <pc:spChg chg="add del">
          <ac:chgData name="denison tercetty" userId="bfa419db77f93ca3" providerId="Windows Live" clId="Web-{A6F19B6E-9BCA-4480-8429-5AC54A55EB96}" dt="2019-05-27T12:25:00.006" v="449"/>
          <ac:spMkLst>
            <pc:docMk/>
            <pc:sldMk cId="4010575625" sldId="277"/>
            <ac:spMk id="18" creationId="{990D0034-F768-41E7-85D4-F38C4DE85770}"/>
          </ac:spMkLst>
        </pc:spChg>
        <pc:spChg chg="add del">
          <ac:chgData name="denison tercetty" userId="bfa419db77f93ca3" providerId="Windows Live" clId="Web-{A6F19B6E-9BCA-4480-8429-5AC54A55EB96}" dt="2019-05-27T12:25:04.302" v="451"/>
          <ac:spMkLst>
            <pc:docMk/>
            <pc:sldMk cId="4010575625" sldId="277"/>
            <ac:spMk id="23" creationId="{C4E89C94-E462-4566-A15A-32835FD68BCD}"/>
          </ac:spMkLst>
        </pc:spChg>
        <pc:spChg chg="add del">
          <ac:chgData name="denison tercetty" userId="bfa419db77f93ca3" providerId="Windows Live" clId="Web-{A6F19B6E-9BCA-4480-8429-5AC54A55EB96}" dt="2019-05-27T12:25:08.599" v="453"/>
          <ac:spMkLst>
            <pc:docMk/>
            <pc:sldMk cId="4010575625" sldId="277"/>
            <ac:spMk id="24" creationId="{90AA6468-80AC-4DDF-9CFB-C7A9507E203F}"/>
          </ac:spMkLst>
        </pc:spChg>
        <pc:spChg chg="add del">
          <ac:chgData name="denison tercetty" userId="bfa419db77f93ca3" providerId="Windows Live" clId="Web-{A6F19B6E-9BCA-4480-8429-5AC54A55EB96}" dt="2019-05-27T12:25:04.302" v="451"/>
          <ac:spMkLst>
            <pc:docMk/>
            <pc:sldMk cId="4010575625" sldId="277"/>
            <ac:spMk id="25" creationId="{E25F4A20-71FB-4A26-92E2-89DED49264CA}"/>
          </ac:spMkLst>
        </pc:spChg>
        <pc:spChg chg="add del">
          <ac:chgData name="denison tercetty" userId="bfa419db77f93ca3" providerId="Windows Live" clId="Web-{A6F19B6E-9BCA-4480-8429-5AC54A55EB96}" dt="2019-05-27T12:25:08.599" v="453"/>
          <ac:spMkLst>
            <pc:docMk/>
            <pc:sldMk cId="4010575625" sldId="277"/>
            <ac:spMk id="26" creationId="{4AB900CC-5074-4746-A1A4-AF640455BD43}"/>
          </ac:spMkLst>
        </pc:spChg>
        <pc:spChg chg="add">
          <ac:chgData name="denison tercetty" userId="bfa419db77f93ca3" providerId="Windows Live" clId="Web-{A6F19B6E-9BCA-4480-8429-5AC54A55EB96}" dt="2019-05-27T12:25:08.756" v="454"/>
          <ac:spMkLst>
            <pc:docMk/>
            <pc:sldMk cId="4010575625" sldId="277"/>
            <ac:spMk id="27" creationId="{284B70D5-875B-433D-BDBD-1522A85D6C1D}"/>
          </ac:spMkLst>
        </pc:spChg>
        <pc:spChg chg="add">
          <ac:chgData name="denison tercetty" userId="bfa419db77f93ca3" providerId="Windows Live" clId="Web-{A6F19B6E-9BCA-4480-8429-5AC54A55EB96}" dt="2019-05-27T12:25:08.756" v="454"/>
          <ac:spMkLst>
            <pc:docMk/>
            <pc:sldMk cId="4010575625" sldId="277"/>
            <ac:spMk id="30" creationId="{F77860ED-5534-40D3-BD0E-C5C76168893A}"/>
          </ac:spMkLst>
        </pc:spChg>
        <pc:spChg chg="add">
          <ac:chgData name="denison tercetty" userId="bfa419db77f93ca3" providerId="Windows Live" clId="Web-{A6F19B6E-9BCA-4480-8429-5AC54A55EB96}" dt="2019-05-27T12:25:08.756" v="454"/>
          <ac:spMkLst>
            <pc:docMk/>
            <pc:sldMk cId="4010575625" sldId="277"/>
            <ac:spMk id="31" creationId="{1E299956-A9E7-4FC1-A0B1-D590CA9730E8}"/>
          </ac:spMkLst>
        </pc:spChg>
        <pc:spChg chg="add">
          <ac:chgData name="denison tercetty" userId="bfa419db77f93ca3" providerId="Windows Live" clId="Web-{A6F19B6E-9BCA-4480-8429-5AC54A55EB96}" dt="2019-05-27T12:25:08.756" v="454"/>
          <ac:spMkLst>
            <pc:docMk/>
            <pc:sldMk cId="4010575625" sldId="277"/>
            <ac:spMk id="32" creationId="{17FC539C-B783-4B03-9F9E-D13430F3F64F}"/>
          </ac:spMkLst>
        </pc:spChg>
        <pc:picChg chg="add del mod ord">
          <ac:chgData name="denison tercetty" userId="bfa419db77f93ca3" providerId="Windows Live" clId="Web-{A6F19B6E-9BCA-4480-8429-5AC54A55EB96}" dt="2019-05-27T12:24:45.287" v="446"/>
          <ac:picMkLst>
            <pc:docMk/>
            <pc:sldMk cId="4010575625" sldId="277"/>
            <ac:picMk id="4" creationId="{7BFFE6C9-D71B-46DA-A6B9-FE32FC9E0499}"/>
          </ac:picMkLst>
        </pc:picChg>
        <pc:picChg chg="add del mod">
          <ac:chgData name="denison tercetty" userId="bfa419db77f93ca3" providerId="Windows Live" clId="Web-{A6F19B6E-9BCA-4480-8429-5AC54A55EB96}" dt="2019-05-27T12:24:41.568" v="445"/>
          <ac:picMkLst>
            <pc:docMk/>
            <pc:sldMk cId="4010575625" sldId="277"/>
            <ac:picMk id="6" creationId="{5385DA33-009D-478B-BC2F-4B885FED3636}"/>
          </ac:picMkLst>
        </pc:picChg>
        <pc:picChg chg="add del mod ord">
          <ac:chgData name="denison tercetty" userId="bfa419db77f93ca3" providerId="Windows Live" clId="Web-{A6F19B6E-9BCA-4480-8429-5AC54A55EB96}" dt="2019-05-27T12:25:08.756" v="454"/>
          <ac:picMkLst>
            <pc:docMk/>
            <pc:sldMk cId="4010575625" sldId="277"/>
            <ac:picMk id="10" creationId="{7F784FB7-F7AE-405E-B3B7-A92D8A667619}"/>
          </ac:picMkLst>
        </pc:picChg>
        <pc:picChg chg="add del">
          <ac:chgData name="denison tercetty" userId="bfa419db77f93ca3" providerId="Windows Live" clId="Web-{A6F19B6E-9BCA-4480-8429-5AC54A55EB96}" dt="2019-05-27T12:25:00.006" v="449"/>
          <ac:picMkLst>
            <pc:docMk/>
            <pc:sldMk cId="4010575625" sldId="277"/>
            <ac:picMk id="13" creationId="{7F784FB7-F7AE-405E-B3B7-A92D8A667619}"/>
          </ac:picMkLst>
        </pc:picChg>
        <pc:picChg chg="add">
          <ac:chgData name="denison tercetty" userId="bfa419db77f93ca3" providerId="Windows Live" clId="Web-{A6F19B6E-9BCA-4480-8429-5AC54A55EB96}" dt="2019-05-27T12:25:08.756" v="454"/>
          <ac:picMkLst>
            <pc:docMk/>
            <pc:sldMk cId="4010575625" sldId="277"/>
            <ac:picMk id="28" creationId="{7F784FB7-F7AE-405E-B3B7-A92D8A667619}"/>
          </ac:picMkLst>
        </pc:picChg>
        <pc:cxnChg chg="add del">
          <ac:chgData name="denison tercetty" userId="bfa419db77f93ca3" providerId="Windows Live" clId="Web-{A6F19B6E-9BCA-4480-8429-5AC54A55EB96}" dt="2019-05-27T12:25:04.302" v="451"/>
          <ac:cxnSpMkLst>
            <pc:docMk/>
            <pc:sldMk cId="4010575625" sldId="277"/>
            <ac:cxnSpMk id="19" creationId="{F5486A9D-1265-4B57-91E6-68E666B978BC}"/>
          </ac:cxnSpMkLst>
        </pc:cxnChg>
        <pc:cxnChg chg="add del">
          <ac:chgData name="denison tercetty" userId="bfa419db77f93ca3" providerId="Windows Live" clId="Web-{A6F19B6E-9BCA-4480-8429-5AC54A55EB96}" dt="2019-05-27T12:25:00.006" v="449"/>
          <ac:cxnSpMkLst>
            <pc:docMk/>
            <pc:sldMk cId="4010575625" sldId="277"/>
            <ac:cxnSpMk id="20" creationId="{5A0A5CF6-407C-4691-8122-49DF69D0020D}"/>
          </ac:cxnSpMkLst>
        </pc:cxnChg>
        <pc:cxnChg chg="add del">
          <ac:chgData name="denison tercetty" userId="bfa419db77f93ca3" providerId="Windows Live" clId="Web-{A6F19B6E-9BCA-4480-8429-5AC54A55EB96}" dt="2019-05-27T12:25:04.302" v="451"/>
          <ac:cxnSpMkLst>
            <pc:docMk/>
            <pc:sldMk cId="4010575625" sldId="277"/>
            <ac:cxnSpMk id="21" creationId="{4071767D-5FF7-4508-B8B7-BB60FF3AB250}"/>
          </ac:cxnSpMkLst>
        </pc:cxnChg>
        <pc:cxnChg chg="add del">
          <ac:chgData name="denison tercetty" userId="bfa419db77f93ca3" providerId="Windows Live" clId="Web-{A6F19B6E-9BCA-4480-8429-5AC54A55EB96}" dt="2019-05-27T12:25:08.599" v="453"/>
          <ac:cxnSpMkLst>
            <pc:docMk/>
            <pc:sldMk cId="4010575625" sldId="277"/>
            <ac:cxnSpMk id="22" creationId="{F5486A9D-1265-4B57-91E6-68E666B978BC}"/>
          </ac:cxnSpMkLst>
        </pc:cxnChg>
        <pc:cxnChg chg="add">
          <ac:chgData name="denison tercetty" userId="bfa419db77f93ca3" providerId="Windows Live" clId="Web-{A6F19B6E-9BCA-4480-8429-5AC54A55EB96}" dt="2019-05-27T12:25:08.756" v="454"/>
          <ac:cxnSpMkLst>
            <pc:docMk/>
            <pc:sldMk cId="4010575625" sldId="277"/>
            <ac:cxnSpMk id="29" creationId="{C947DF4A-614C-4B4C-8B80-E5B9D8E8CFED}"/>
          </ac:cxnSpMkLst>
        </pc:cxnChg>
      </pc:sldChg>
      <pc:sldChg chg="addSp delSp modSp new ord">
        <pc:chgData name="denison tercetty" userId="bfa419db77f93ca3" providerId="Windows Live" clId="Web-{A6F19B6E-9BCA-4480-8429-5AC54A55EB96}" dt="2019-05-27T12:36:31.852" v="513" actId="20577"/>
        <pc:sldMkLst>
          <pc:docMk/>
          <pc:sldMk cId="3604324698" sldId="278"/>
        </pc:sldMkLst>
        <pc:spChg chg="mod">
          <ac:chgData name="denison tercetty" userId="bfa419db77f93ca3" providerId="Windows Live" clId="Web-{A6F19B6E-9BCA-4480-8429-5AC54A55EB96}" dt="2019-05-27T12:36:31.852" v="513" actId="20577"/>
          <ac:spMkLst>
            <pc:docMk/>
            <pc:sldMk cId="3604324698" sldId="278"/>
            <ac:spMk id="2" creationId="{50064B02-C552-4B77-9F19-5370181E2F3A}"/>
          </ac:spMkLst>
        </pc:spChg>
        <pc:spChg chg="del">
          <ac:chgData name="denison tercetty" userId="bfa419db77f93ca3" providerId="Windows Live" clId="Web-{A6F19B6E-9BCA-4480-8429-5AC54A55EB96}" dt="2019-05-27T12:29:05.522" v="482"/>
          <ac:spMkLst>
            <pc:docMk/>
            <pc:sldMk cId="3604324698" sldId="278"/>
            <ac:spMk id="3" creationId="{51C38268-85E9-4C41-8393-0C632C9A633A}"/>
          </ac:spMkLst>
        </pc:spChg>
        <pc:spChg chg="add mod">
          <ac:chgData name="denison tercetty" userId="bfa419db77f93ca3" providerId="Windows Live" clId="Web-{A6F19B6E-9BCA-4480-8429-5AC54A55EB96}" dt="2019-05-27T12:29:48.272" v="491" actId="14100"/>
          <ac:spMkLst>
            <pc:docMk/>
            <pc:sldMk cId="3604324698" sldId="278"/>
            <ac:spMk id="6" creationId="{2190C5A3-3D9A-410A-8967-ED3497F1ABF7}"/>
          </ac:spMkLst>
        </pc:spChg>
        <pc:spChg chg="add mod">
          <ac:chgData name="denison tercetty" userId="bfa419db77f93ca3" providerId="Windows Live" clId="Web-{A6F19B6E-9BCA-4480-8429-5AC54A55EB96}" dt="2019-05-27T12:30:50.007" v="498" actId="1076"/>
          <ac:spMkLst>
            <pc:docMk/>
            <pc:sldMk cId="3604324698" sldId="278"/>
            <ac:spMk id="9" creationId="{E260A57F-90D1-4D92-A313-26F1CB4854E2}"/>
          </ac:spMkLst>
        </pc:spChg>
        <pc:picChg chg="add mod ord">
          <ac:chgData name="denison tercetty" userId="bfa419db77f93ca3" providerId="Windows Live" clId="Web-{A6F19B6E-9BCA-4480-8429-5AC54A55EB96}" dt="2019-05-27T12:29:24.085" v="488" actId="14100"/>
          <ac:picMkLst>
            <pc:docMk/>
            <pc:sldMk cId="3604324698" sldId="278"/>
            <ac:picMk id="4" creationId="{66DFF011-2FE2-4459-9DA2-E07D7F20E97F}"/>
          </ac:picMkLst>
        </pc:picChg>
        <pc:picChg chg="add mod">
          <ac:chgData name="denison tercetty" userId="bfa419db77f93ca3" providerId="Windows Live" clId="Web-{A6F19B6E-9BCA-4480-8429-5AC54A55EB96}" dt="2019-05-27T12:30:39.945" v="496" actId="14100"/>
          <ac:picMkLst>
            <pc:docMk/>
            <pc:sldMk cId="3604324698" sldId="278"/>
            <ac:picMk id="7" creationId="{D15EEE61-4EC2-4653-BED2-43891072D75C}"/>
          </ac:picMkLst>
        </pc:picChg>
        <pc:picChg chg="add mod">
          <ac:chgData name="denison tercetty" userId="bfa419db77f93ca3" providerId="Windows Live" clId="Web-{A6F19B6E-9BCA-4480-8429-5AC54A55EB96}" dt="2019-05-27T12:35:09.649" v="501" actId="1076"/>
          <ac:picMkLst>
            <pc:docMk/>
            <pc:sldMk cId="3604324698" sldId="278"/>
            <ac:picMk id="10" creationId="{1E4B62C6-1A7C-43D7-A831-1647037804FA}"/>
          </ac:picMkLst>
        </pc:picChg>
        <pc:picChg chg="add mod">
          <ac:chgData name="denison tercetty" userId="bfa419db77f93ca3" providerId="Windows Live" clId="Web-{A6F19B6E-9BCA-4480-8429-5AC54A55EB96}" dt="2019-05-27T12:35:57.008" v="503" actId="1076"/>
          <ac:picMkLst>
            <pc:docMk/>
            <pc:sldMk cId="3604324698" sldId="278"/>
            <ac:picMk id="12" creationId="{75CBAF1B-CB69-4BA0-B2C7-961884056AE2}"/>
          </ac:picMkLst>
        </pc:picChg>
      </pc:sldChg>
      <pc:sldChg chg="addSp delSp modSp new mod setBg">
        <pc:chgData name="denison tercetty" userId="bfa419db77f93ca3" providerId="Windows Live" clId="Web-{A6F19B6E-9BCA-4480-8429-5AC54A55EB96}" dt="2019-05-27T13:03:53.079" v="553" actId="1076"/>
        <pc:sldMkLst>
          <pc:docMk/>
          <pc:sldMk cId="2134058291" sldId="279"/>
        </pc:sldMkLst>
        <pc:spChg chg="del">
          <ac:chgData name="denison tercetty" userId="bfa419db77f93ca3" providerId="Windows Live" clId="Web-{A6F19B6E-9BCA-4480-8429-5AC54A55EB96}" dt="2019-05-27T13:03:45.297" v="551"/>
          <ac:spMkLst>
            <pc:docMk/>
            <pc:sldMk cId="2134058291" sldId="279"/>
            <ac:spMk id="2" creationId="{2CB89D3F-49B8-40D9-8A42-D7CC3ACBA45D}"/>
          </ac:spMkLst>
        </pc:spChg>
        <pc:spChg chg="del">
          <ac:chgData name="denison tercetty" userId="bfa419db77f93ca3" providerId="Windows Live" clId="Web-{A6F19B6E-9BCA-4480-8429-5AC54A55EB96}" dt="2019-05-27T13:00:15.390" v="544"/>
          <ac:spMkLst>
            <pc:docMk/>
            <pc:sldMk cId="2134058291" sldId="279"/>
            <ac:spMk id="3" creationId="{569BA137-2B03-47E8-A162-2B7C56CFFFD7}"/>
          </ac:spMkLst>
        </pc:spChg>
        <pc:spChg chg="add del mod">
          <ac:chgData name="denison tercetty" userId="bfa419db77f93ca3" providerId="Windows Live" clId="Web-{A6F19B6E-9BCA-4480-8429-5AC54A55EB96}" dt="2019-05-27T13:00:54.859" v="546"/>
          <ac:spMkLst>
            <pc:docMk/>
            <pc:sldMk cId="2134058291" sldId="279"/>
            <ac:spMk id="7" creationId="{671976DC-5A51-444D-94C4-33CF29393BFD}"/>
          </ac:spMkLst>
        </pc:spChg>
        <pc:spChg chg="add del mod">
          <ac:chgData name="denison tercetty" userId="bfa419db77f93ca3" providerId="Windows Live" clId="Web-{A6F19B6E-9BCA-4480-8429-5AC54A55EB96}" dt="2019-05-27T13:03:11.563" v="548"/>
          <ac:spMkLst>
            <pc:docMk/>
            <pc:sldMk cId="2134058291" sldId="279"/>
            <ac:spMk id="11" creationId="{0542C314-12AC-4208-833C-8D34FD0AE446}"/>
          </ac:spMkLst>
        </pc:spChg>
        <pc:spChg chg="add del mod">
          <ac:chgData name="denison tercetty" userId="bfa419db77f93ca3" providerId="Windows Live" clId="Web-{A6F19B6E-9BCA-4480-8429-5AC54A55EB96}" dt="2019-05-27T13:03:35.110" v="550"/>
          <ac:spMkLst>
            <pc:docMk/>
            <pc:sldMk cId="2134058291" sldId="279"/>
            <ac:spMk id="15" creationId="{120534C1-C23B-4C32-A5D9-C8170BF38206}"/>
          </ac:spMkLst>
        </pc:spChg>
        <pc:spChg chg="add">
          <ac:chgData name="denison tercetty" userId="bfa419db77f93ca3" providerId="Windows Live" clId="Web-{A6F19B6E-9BCA-4480-8429-5AC54A55EB96}" dt="2019-05-27T13:03:45.297" v="551"/>
          <ac:spMkLst>
            <pc:docMk/>
            <pc:sldMk cId="2134058291" sldId="279"/>
            <ac:spMk id="21" creationId="{C2579DAE-C141-48DB-810E-C070C300819E}"/>
          </ac:spMkLst>
        </pc:spChg>
        <pc:spChg chg="add">
          <ac:chgData name="denison tercetty" userId="bfa419db77f93ca3" providerId="Windows Live" clId="Web-{A6F19B6E-9BCA-4480-8429-5AC54A55EB96}" dt="2019-05-27T13:03:45.297" v="551"/>
          <ac:spMkLst>
            <pc:docMk/>
            <pc:sldMk cId="2134058291" sldId="279"/>
            <ac:spMk id="23" creationId="{02FD90C3-6350-4D5B-9738-6E94EDF30F74}"/>
          </ac:spMkLst>
        </pc:spChg>
        <pc:spChg chg="add">
          <ac:chgData name="denison tercetty" userId="bfa419db77f93ca3" providerId="Windows Live" clId="Web-{A6F19B6E-9BCA-4480-8429-5AC54A55EB96}" dt="2019-05-27T13:03:45.297" v="551"/>
          <ac:spMkLst>
            <pc:docMk/>
            <pc:sldMk cId="2134058291" sldId="279"/>
            <ac:spMk id="25" creationId="{41497DE5-0939-4D1D-9350-0C5E1B209C68}"/>
          </ac:spMkLst>
        </pc:spChg>
        <pc:spChg chg="add">
          <ac:chgData name="denison tercetty" userId="bfa419db77f93ca3" providerId="Windows Live" clId="Web-{A6F19B6E-9BCA-4480-8429-5AC54A55EB96}" dt="2019-05-27T13:03:45.297" v="551"/>
          <ac:spMkLst>
            <pc:docMk/>
            <pc:sldMk cId="2134058291" sldId="279"/>
            <ac:spMk id="27" creationId="{5CCC70ED-6C63-4537-B7EB-51990D6C0A6F}"/>
          </ac:spMkLst>
        </pc:spChg>
        <pc:spChg chg="add">
          <ac:chgData name="denison tercetty" userId="bfa419db77f93ca3" providerId="Windows Live" clId="Web-{A6F19B6E-9BCA-4480-8429-5AC54A55EB96}" dt="2019-05-27T13:03:45.297" v="551"/>
          <ac:spMkLst>
            <pc:docMk/>
            <pc:sldMk cId="2134058291" sldId="279"/>
            <ac:spMk id="29" creationId="{B76E24C1-2968-40DC-A36E-F6B85F0F0752}"/>
          </ac:spMkLst>
        </pc:spChg>
        <pc:picChg chg="add del mod ord">
          <ac:chgData name="denison tercetty" userId="bfa419db77f93ca3" providerId="Windows Live" clId="Web-{A6F19B6E-9BCA-4480-8429-5AC54A55EB96}" dt="2019-05-27T13:00:16.171" v="545"/>
          <ac:picMkLst>
            <pc:docMk/>
            <pc:sldMk cId="2134058291" sldId="279"/>
            <ac:picMk id="4" creationId="{060F6A88-7B9C-4A51-977E-4F73468267AA}"/>
          </ac:picMkLst>
        </pc:picChg>
        <pc:picChg chg="add del mod ord">
          <ac:chgData name="denison tercetty" userId="bfa419db77f93ca3" providerId="Windows Live" clId="Web-{A6F19B6E-9BCA-4480-8429-5AC54A55EB96}" dt="2019-05-27T13:00:55.593" v="547"/>
          <ac:picMkLst>
            <pc:docMk/>
            <pc:sldMk cId="2134058291" sldId="279"/>
            <ac:picMk id="8" creationId="{CC2E1D78-023B-4E1F-8224-1D48668DFA82}"/>
          </ac:picMkLst>
        </pc:picChg>
        <pc:picChg chg="add del mod ord">
          <ac:chgData name="denison tercetty" userId="bfa419db77f93ca3" providerId="Windows Live" clId="Web-{A6F19B6E-9BCA-4480-8429-5AC54A55EB96}" dt="2019-05-27T13:03:13.797" v="549"/>
          <ac:picMkLst>
            <pc:docMk/>
            <pc:sldMk cId="2134058291" sldId="279"/>
            <ac:picMk id="12" creationId="{A6D31570-3B5A-4F2F-8004-73FB8F73473A}"/>
          </ac:picMkLst>
        </pc:picChg>
        <pc:picChg chg="add mod ord">
          <ac:chgData name="denison tercetty" userId="bfa419db77f93ca3" providerId="Windows Live" clId="Web-{A6F19B6E-9BCA-4480-8429-5AC54A55EB96}" dt="2019-05-27T13:03:53.079" v="553" actId="1076"/>
          <ac:picMkLst>
            <pc:docMk/>
            <pc:sldMk cId="2134058291" sldId="279"/>
            <ac:picMk id="16" creationId="{08B29A79-E58D-4EF9-81DB-22D550DF6A24}"/>
          </ac:picMkLst>
        </pc:picChg>
      </pc:sldChg>
      <pc:sldChg chg="addSp delSp modSp new mod setBg">
        <pc:chgData name="denison tercetty" userId="bfa419db77f93ca3" providerId="Windows Live" clId="Web-{A6F19B6E-9BCA-4480-8429-5AC54A55EB96}" dt="2019-05-27T13:06:43.314" v="576" actId="14100"/>
        <pc:sldMkLst>
          <pc:docMk/>
          <pc:sldMk cId="301480253" sldId="280"/>
        </pc:sldMkLst>
        <pc:spChg chg="mod">
          <ac:chgData name="denison tercetty" userId="bfa419db77f93ca3" providerId="Windows Live" clId="Web-{A6F19B6E-9BCA-4480-8429-5AC54A55EB96}" dt="2019-05-27T13:06:43.314" v="576" actId="14100"/>
          <ac:spMkLst>
            <pc:docMk/>
            <pc:sldMk cId="301480253" sldId="280"/>
            <ac:spMk id="2" creationId="{409316C9-A5F8-4C8F-A44A-50673BCE7A14}"/>
          </ac:spMkLst>
        </pc:spChg>
        <pc:spChg chg="del">
          <ac:chgData name="denison tercetty" userId="bfa419db77f93ca3" providerId="Windows Live" clId="Web-{A6F19B6E-9BCA-4480-8429-5AC54A55EB96}" dt="2019-05-27T13:06:11.220" v="555"/>
          <ac:spMkLst>
            <pc:docMk/>
            <pc:sldMk cId="301480253" sldId="280"/>
            <ac:spMk id="3" creationId="{571998BF-E371-49E3-AB75-D00C2F968C03}"/>
          </ac:spMkLst>
        </pc:spChg>
        <pc:spChg chg="add">
          <ac:chgData name="denison tercetty" userId="bfa419db77f93ca3" providerId="Windows Live" clId="Web-{A6F19B6E-9BCA-4480-8429-5AC54A55EB96}" dt="2019-05-27T13:06:20.985" v="556"/>
          <ac:spMkLst>
            <pc:docMk/>
            <pc:sldMk cId="301480253" sldId="280"/>
            <ac:spMk id="9" creationId="{1B253378-4BF3-4D52-BD12-F36F563BC598}"/>
          </ac:spMkLst>
        </pc:spChg>
        <pc:spChg chg="add">
          <ac:chgData name="denison tercetty" userId="bfa419db77f93ca3" providerId="Windows Live" clId="Web-{A6F19B6E-9BCA-4480-8429-5AC54A55EB96}" dt="2019-05-27T13:06:20.985" v="556"/>
          <ac:spMkLst>
            <pc:docMk/>
            <pc:sldMk cId="301480253" sldId="280"/>
            <ac:spMk id="12" creationId="{44CC594A-A820-450F-B363-C19201FCFEC6}"/>
          </ac:spMkLst>
        </pc:spChg>
        <pc:spChg chg="add">
          <ac:chgData name="denison tercetty" userId="bfa419db77f93ca3" providerId="Windows Live" clId="Web-{A6F19B6E-9BCA-4480-8429-5AC54A55EB96}" dt="2019-05-27T13:06:20.985" v="556"/>
          <ac:spMkLst>
            <pc:docMk/>
            <pc:sldMk cId="301480253" sldId="280"/>
            <ac:spMk id="14" creationId="{59FAB3DA-E9ED-4574-ABCC-378BC0FF1BBC}"/>
          </ac:spMkLst>
        </pc:spChg>
        <pc:spChg chg="add">
          <ac:chgData name="denison tercetty" userId="bfa419db77f93ca3" providerId="Windows Live" clId="Web-{A6F19B6E-9BCA-4480-8429-5AC54A55EB96}" dt="2019-05-27T13:06:20.985" v="556"/>
          <ac:spMkLst>
            <pc:docMk/>
            <pc:sldMk cId="301480253" sldId="280"/>
            <ac:spMk id="16" creationId="{53B8D6B0-55D6-48DC-86D8-FD95D5F118AB}"/>
          </ac:spMkLst>
        </pc:spChg>
        <pc:picChg chg="add del mod ord">
          <ac:chgData name="denison tercetty" userId="bfa419db77f93ca3" providerId="Windows Live" clId="Web-{A6F19B6E-9BCA-4480-8429-5AC54A55EB96}" dt="2019-05-27T13:06:20.985" v="556"/>
          <ac:picMkLst>
            <pc:docMk/>
            <pc:sldMk cId="301480253" sldId="280"/>
            <ac:picMk id="4" creationId="{0A79DE6D-691E-481A-80AE-2633A820BA78}"/>
          </ac:picMkLst>
        </pc:picChg>
        <pc:picChg chg="add">
          <ac:chgData name="denison tercetty" userId="bfa419db77f93ca3" providerId="Windows Live" clId="Web-{A6F19B6E-9BCA-4480-8429-5AC54A55EB96}" dt="2019-05-27T13:06:20.985" v="556"/>
          <ac:picMkLst>
            <pc:docMk/>
            <pc:sldMk cId="301480253" sldId="280"/>
            <ac:picMk id="7" creationId="{0A79DE6D-691E-481A-80AE-2633A820BA78}"/>
          </ac:picMkLst>
        </pc:picChg>
      </pc:sldChg>
      <pc:sldChg chg="addSp delSp modSp new mod setBg">
        <pc:chgData name="denison tercetty" userId="bfa419db77f93ca3" providerId="Windows Live" clId="Web-{A6F19B6E-9BCA-4480-8429-5AC54A55EB96}" dt="2019-05-27T13:14:34.488" v="630"/>
        <pc:sldMkLst>
          <pc:docMk/>
          <pc:sldMk cId="2786288584" sldId="281"/>
        </pc:sldMkLst>
        <pc:spChg chg="mod">
          <ac:chgData name="denison tercetty" userId="bfa419db77f93ca3" providerId="Windows Live" clId="Web-{A6F19B6E-9BCA-4480-8429-5AC54A55EB96}" dt="2019-05-27T13:14:34.488" v="630"/>
          <ac:spMkLst>
            <pc:docMk/>
            <pc:sldMk cId="2786288584" sldId="281"/>
            <ac:spMk id="2" creationId="{C153F14A-06C3-435C-AC45-4D6A53711A51}"/>
          </ac:spMkLst>
        </pc:spChg>
        <pc:spChg chg="del">
          <ac:chgData name="denison tercetty" userId="bfa419db77f93ca3" providerId="Windows Live" clId="Web-{A6F19B6E-9BCA-4480-8429-5AC54A55EB96}" dt="2019-05-27T13:13:09.143" v="623"/>
          <ac:spMkLst>
            <pc:docMk/>
            <pc:sldMk cId="2786288584" sldId="281"/>
            <ac:spMk id="3" creationId="{C8D63F35-0027-4739-AD11-BEB6F763C387}"/>
          </ac:spMkLst>
        </pc:spChg>
        <pc:spChg chg="add del">
          <ac:chgData name="denison tercetty" userId="bfa419db77f93ca3" providerId="Windows Live" clId="Web-{A6F19B6E-9BCA-4480-8429-5AC54A55EB96}" dt="2019-05-27T13:14:25.847" v="627"/>
          <ac:spMkLst>
            <pc:docMk/>
            <pc:sldMk cId="2786288584" sldId="281"/>
            <ac:spMk id="6" creationId="{E32D3FD4-6F71-43DF-93B9-87279519C618}"/>
          </ac:spMkLst>
        </pc:spChg>
        <pc:spChg chg="add del">
          <ac:chgData name="denison tercetty" userId="bfa419db77f93ca3" providerId="Windows Live" clId="Web-{A6F19B6E-9BCA-4480-8429-5AC54A55EB96}" dt="2019-05-27T13:14:25.847" v="627"/>
          <ac:spMkLst>
            <pc:docMk/>
            <pc:sldMk cId="2786288584" sldId="281"/>
            <ac:spMk id="8" creationId="{1319D91E-DD10-4295-A96D-7C82C22EA507}"/>
          </ac:spMkLst>
        </pc:spChg>
        <pc:spChg chg="add del">
          <ac:chgData name="denison tercetty" userId="bfa419db77f93ca3" providerId="Windows Live" clId="Web-{A6F19B6E-9BCA-4480-8429-5AC54A55EB96}" dt="2019-05-27T13:14:21.425" v="625"/>
          <ac:spMkLst>
            <pc:docMk/>
            <pc:sldMk cId="2786288584" sldId="281"/>
            <ac:spMk id="9" creationId="{076BE004-7EAB-49ED-AFCC-4E358748420D}"/>
          </ac:spMkLst>
        </pc:spChg>
        <pc:spChg chg="add del">
          <ac:chgData name="denison tercetty" userId="bfa419db77f93ca3" providerId="Windows Live" clId="Web-{A6F19B6E-9BCA-4480-8429-5AC54A55EB96}" dt="2019-05-27T13:14:25.847" v="627"/>
          <ac:spMkLst>
            <pc:docMk/>
            <pc:sldMk cId="2786288584" sldId="281"/>
            <ac:spMk id="10" creationId="{36F207B4-66C3-4A76-8D54-C2871CF80983}"/>
          </ac:spMkLst>
        </pc:spChg>
        <pc:spChg chg="add del">
          <ac:chgData name="denison tercetty" userId="bfa419db77f93ca3" providerId="Windows Live" clId="Web-{A6F19B6E-9BCA-4480-8429-5AC54A55EB96}" dt="2019-05-27T13:14:21.425" v="625"/>
          <ac:spMkLst>
            <pc:docMk/>
            <pc:sldMk cId="2786288584" sldId="281"/>
            <ac:spMk id="12" creationId="{311973C2-EB8B-452A-A698-4A252FD3AE28}"/>
          </ac:spMkLst>
        </pc:spChg>
        <pc:spChg chg="add del">
          <ac:chgData name="denison tercetty" userId="bfa419db77f93ca3" providerId="Windows Live" clId="Web-{A6F19B6E-9BCA-4480-8429-5AC54A55EB96}" dt="2019-05-27T13:14:21.425" v="625"/>
          <ac:spMkLst>
            <pc:docMk/>
            <pc:sldMk cId="2786288584" sldId="281"/>
            <ac:spMk id="14" creationId="{10162E77-11AD-44A7-84EC-40C59EEFBD2E}"/>
          </ac:spMkLst>
        </pc:spChg>
        <pc:spChg chg="add del">
          <ac:chgData name="denison tercetty" userId="bfa419db77f93ca3" providerId="Windows Live" clId="Web-{A6F19B6E-9BCA-4480-8429-5AC54A55EB96}" dt="2019-05-27T13:14:34.409" v="629"/>
          <ac:spMkLst>
            <pc:docMk/>
            <pc:sldMk cId="2786288584" sldId="281"/>
            <ac:spMk id="15" creationId="{F4C359F3-25B2-4E2B-8713-5583EAF4C18E}"/>
          </ac:spMkLst>
        </pc:spChg>
        <pc:spChg chg="add del">
          <ac:chgData name="denison tercetty" userId="bfa419db77f93ca3" providerId="Windows Live" clId="Web-{A6F19B6E-9BCA-4480-8429-5AC54A55EB96}" dt="2019-05-27T13:14:34.409" v="629"/>
          <ac:spMkLst>
            <pc:docMk/>
            <pc:sldMk cId="2786288584" sldId="281"/>
            <ac:spMk id="17" creationId="{B026EB53-A064-438C-B0CD-AC1503631ACC}"/>
          </ac:spMkLst>
        </pc:spChg>
        <pc:spChg chg="add del">
          <ac:chgData name="denison tercetty" userId="bfa419db77f93ca3" providerId="Windows Live" clId="Web-{A6F19B6E-9BCA-4480-8429-5AC54A55EB96}" dt="2019-05-27T13:14:34.409" v="629"/>
          <ac:spMkLst>
            <pc:docMk/>
            <pc:sldMk cId="2786288584" sldId="281"/>
            <ac:spMk id="18" creationId="{340D3A96-FF43-4080-9FB0-11A11F34105B}"/>
          </ac:spMkLst>
        </pc:spChg>
        <pc:spChg chg="add">
          <ac:chgData name="denison tercetty" userId="bfa419db77f93ca3" providerId="Windows Live" clId="Web-{A6F19B6E-9BCA-4480-8429-5AC54A55EB96}" dt="2019-05-27T13:14:34.488" v="630"/>
          <ac:spMkLst>
            <pc:docMk/>
            <pc:sldMk cId="2786288584" sldId="281"/>
            <ac:spMk id="19" creationId="{E32D3FD4-6F71-43DF-93B9-87279519C618}"/>
          </ac:spMkLst>
        </pc:spChg>
        <pc:spChg chg="add">
          <ac:chgData name="denison tercetty" userId="bfa419db77f93ca3" providerId="Windows Live" clId="Web-{A6F19B6E-9BCA-4480-8429-5AC54A55EB96}" dt="2019-05-27T13:14:34.488" v="630"/>
          <ac:spMkLst>
            <pc:docMk/>
            <pc:sldMk cId="2786288584" sldId="281"/>
            <ac:spMk id="20" creationId="{1319D91E-DD10-4295-A96D-7C82C22EA507}"/>
          </ac:spMkLst>
        </pc:spChg>
        <pc:spChg chg="add">
          <ac:chgData name="denison tercetty" userId="bfa419db77f93ca3" providerId="Windows Live" clId="Web-{A6F19B6E-9BCA-4480-8429-5AC54A55EB96}" dt="2019-05-27T13:14:34.488" v="630"/>
          <ac:spMkLst>
            <pc:docMk/>
            <pc:sldMk cId="2786288584" sldId="281"/>
            <ac:spMk id="21" creationId="{36F207B4-66C3-4A76-8D54-C2871CF80983}"/>
          </ac:spMkLst>
        </pc:spChg>
        <pc:picChg chg="add del mod ord">
          <ac:chgData name="denison tercetty" userId="bfa419db77f93ca3" providerId="Windows Live" clId="Web-{A6F19B6E-9BCA-4480-8429-5AC54A55EB96}" dt="2019-05-27T13:14:34.488" v="630"/>
          <ac:picMkLst>
            <pc:docMk/>
            <pc:sldMk cId="2786288584" sldId="281"/>
            <ac:picMk id="4" creationId="{876F3E17-F4F6-4856-B295-5B905C9476C4}"/>
          </ac:picMkLst>
        </pc:picChg>
        <pc:picChg chg="add del">
          <ac:chgData name="denison tercetty" userId="bfa419db77f93ca3" providerId="Windows Live" clId="Web-{A6F19B6E-9BCA-4480-8429-5AC54A55EB96}" dt="2019-05-27T13:14:21.425" v="625"/>
          <ac:picMkLst>
            <pc:docMk/>
            <pc:sldMk cId="2786288584" sldId="281"/>
            <ac:picMk id="7" creationId="{876F3E17-F4F6-4856-B295-5B905C9476C4}"/>
          </ac:picMkLst>
        </pc:picChg>
        <pc:picChg chg="add del">
          <ac:chgData name="denison tercetty" userId="bfa419db77f93ca3" providerId="Windows Live" clId="Web-{A6F19B6E-9BCA-4480-8429-5AC54A55EB96}" dt="2019-05-27T13:14:25.847" v="627"/>
          <ac:picMkLst>
            <pc:docMk/>
            <pc:sldMk cId="2786288584" sldId="281"/>
            <ac:picMk id="11" creationId="{876F3E17-F4F6-4856-B295-5B905C9476C4}"/>
          </ac:picMkLst>
        </pc:picChg>
        <pc:picChg chg="add del">
          <ac:chgData name="denison tercetty" userId="bfa419db77f93ca3" providerId="Windows Live" clId="Web-{A6F19B6E-9BCA-4480-8429-5AC54A55EB96}" dt="2019-05-27T13:14:34.409" v="629"/>
          <ac:picMkLst>
            <pc:docMk/>
            <pc:sldMk cId="2786288584" sldId="281"/>
            <ac:picMk id="13" creationId="{876F3E17-F4F6-4856-B295-5B905C9476C4}"/>
          </ac:picMkLst>
        </pc:picChg>
        <pc:picChg chg="add">
          <ac:chgData name="denison tercetty" userId="bfa419db77f93ca3" providerId="Windows Live" clId="Web-{A6F19B6E-9BCA-4480-8429-5AC54A55EB96}" dt="2019-05-27T13:14:34.488" v="630"/>
          <ac:picMkLst>
            <pc:docMk/>
            <pc:sldMk cId="2786288584" sldId="281"/>
            <ac:picMk id="22" creationId="{876F3E17-F4F6-4856-B295-5B905C9476C4}"/>
          </ac:picMkLst>
        </pc:picChg>
        <pc:cxnChg chg="add del">
          <ac:chgData name="denison tercetty" userId="bfa419db77f93ca3" providerId="Windows Live" clId="Web-{A6F19B6E-9BCA-4480-8429-5AC54A55EB96}" dt="2019-05-27T13:14:21.425" v="625"/>
          <ac:cxnSpMkLst>
            <pc:docMk/>
            <pc:sldMk cId="2786288584" sldId="281"/>
            <ac:cxnSpMk id="16" creationId="{5AB158E9-1B40-4CD6-95F0-95CA11DF7B7A}"/>
          </ac:cxnSpMkLst>
        </pc:cxnChg>
      </pc:sldChg>
      <pc:sldChg chg="addSp delSp modSp new">
        <pc:chgData name="denison tercetty" userId="bfa419db77f93ca3" providerId="Windows Live" clId="Web-{A6F19B6E-9BCA-4480-8429-5AC54A55EB96}" dt="2019-05-27T13:20:32.145" v="675" actId="1076"/>
        <pc:sldMkLst>
          <pc:docMk/>
          <pc:sldMk cId="3350481415" sldId="282"/>
        </pc:sldMkLst>
        <pc:spChg chg="mod">
          <ac:chgData name="denison tercetty" userId="bfa419db77f93ca3" providerId="Windows Live" clId="Web-{A6F19B6E-9BCA-4480-8429-5AC54A55EB96}" dt="2019-05-27T13:20:18.224" v="670" actId="20577"/>
          <ac:spMkLst>
            <pc:docMk/>
            <pc:sldMk cId="3350481415" sldId="282"/>
            <ac:spMk id="2" creationId="{02C48EF5-EC1F-40FC-9D8C-02DCE5CCF99B}"/>
          </ac:spMkLst>
        </pc:spChg>
        <pc:spChg chg="del">
          <ac:chgData name="denison tercetty" userId="bfa419db77f93ca3" providerId="Windows Live" clId="Web-{A6F19B6E-9BCA-4480-8429-5AC54A55EB96}" dt="2019-05-27T13:18:09.598" v="650"/>
          <ac:spMkLst>
            <pc:docMk/>
            <pc:sldMk cId="3350481415" sldId="282"/>
            <ac:spMk id="3" creationId="{CC0EED82-30BF-4A03-B262-38DAFE46CB07}"/>
          </ac:spMkLst>
        </pc:spChg>
        <pc:spChg chg="add mod">
          <ac:chgData name="denison tercetty" userId="bfa419db77f93ca3" providerId="Windows Live" clId="Web-{A6F19B6E-9BCA-4480-8429-5AC54A55EB96}" dt="2019-05-27T13:20:32.145" v="675" actId="1076"/>
          <ac:spMkLst>
            <pc:docMk/>
            <pc:sldMk cId="3350481415" sldId="282"/>
            <ac:spMk id="8" creationId="{55769D9D-7403-4726-BFA2-0634FDE1EEF9}"/>
          </ac:spMkLst>
        </pc:spChg>
        <pc:picChg chg="add mod ord">
          <ac:chgData name="denison tercetty" userId="bfa419db77f93ca3" providerId="Windows Live" clId="Web-{A6F19B6E-9BCA-4480-8429-5AC54A55EB96}" dt="2019-05-27T13:20:10.395" v="657" actId="1076"/>
          <ac:picMkLst>
            <pc:docMk/>
            <pc:sldMk cId="3350481415" sldId="282"/>
            <ac:picMk id="4" creationId="{3D6D0771-3022-40D8-ABB7-5D2074846502}"/>
          </ac:picMkLst>
        </pc:picChg>
        <pc:picChg chg="add mod">
          <ac:chgData name="denison tercetty" userId="bfa419db77f93ca3" providerId="Windows Live" clId="Web-{A6F19B6E-9BCA-4480-8429-5AC54A55EB96}" dt="2019-05-27T13:20:03.380" v="655" actId="1076"/>
          <ac:picMkLst>
            <pc:docMk/>
            <pc:sldMk cId="3350481415" sldId="282"/>
            <ac:picMk id="6" creationId="{A7083851-6DDA-4383-9B9D-224CEC612760}"/>
          </ac:picMkLst>
        </pc:picChg>
      </pc:sldChg>
      <pc:sldChg chg="addSp delSp modSp new mod setBg">
        <pc:chgData name="denison tercetty" userId="bfa419db77f93ca3" providerId="Windows Live" clId="Web-{A6F19B6E-9BCA-4480-8429-5AC54A55EB96}" dt="2019-05-27T13:23:04.474" v="725" actId="20577"/>
        <pc:sldMkLst>
          <pc:docMk/>
          <pc:sldMk cId="359914902" sldId="283"/>
        </pc:sldMkLst>
        <pc:spChg chg="mod">
          <ac:chgData name="denison tercetty" userId="bfa419db77f93ca3" providerId="Windows Live" clId="Web-{A6F19B6E-9BCA-4480-8429-5AC54A55EB96}" dt="2019-05-27T13:23:04.474" v="725" actId="20577"/>
          <ac:spMkLst>
            <pc:docMk/>
            <pc:sldMk cId="359914902" sldId="283"/>
            <ac:spMk id="2" creationId="{3A411AE5-D948-4352-8ABC-2DCF08B85CEC}"/>
          </ac:spMkLst>
        </pc:spChg>
        <pc:spChg chg="del">
          <ac:chgData name="denison tercetty" userId="bfa419db77f93ca3" providerId="Windows Live" clId="Web-{A6F19B6E-9BCA-4480-8429-5AC54A55EB96}" dt="2019-05-27T13:21:42.771" v="677"/>
          <ac:spMkLst>
            <pc:docMk/>
            <pc:sldMk cId="359914902" sldId="283"/>
            <ac:spMk id="3" creationId="{502D1EB9-9265-4916-848A-77F27EF12C47}"/>
          </ac:spMkLst>
        </pc:spChg>
        <pc:spChg chg="add del">
          <ac:chgData name="denison tercetty" userId="bfa419db77f93ca3" providerId="Windows Live" clId="Web-{A6F19B6E-9BCA-4480-8429-5AC54A55EB96}" dt="2019-05-27T13:21:56.552" v="681"/>
          <ac:spMkLst>
            <pc:docMk/>
            <pc:sldMk cId="359914902" sldId="283"/>
            <ac:spMk id="6" creationId="{311973C2-EB8B-452A-A698-4A252FD3AE28}"/>
          </ac:spMkLst>
        </pc:spChg>
        <pc:spChg chg="add del">
          <ac:chgData name="denison tercetty" userId="bfa419db77f93ca3" providerId="Windows Live" clId="Web-{A6F19B6E-9BCA-4480-8429-5AC54A55EB96}" dt="2019-05-27T13:21:56.552" v="681"/>
          <ac:spMkLst>
            <pc:docMk/>
            <pc:sldMk cId="359914902" sldId="283"/>
            <ac:spMk id="8" creationId="{10162E77-11AD-44A7-84EC-40C59EEFBD2E}"/>
          </ac:spMkLst>
        </pc:spChg>
        <pc:spChg chg="add del">
          <ac:chgData name="denison tercetty" userId="bfa419db77f93ca3" providerId="Windows Live" clId="Web-{A6F19B6E-9BCA-4480-8429-5AC54A55EB96}" dt="2019-05-27T13:21:54.021" v="679"/>
          <ac:spMkLst>
            <pc:docMk/>
            <pc:sldMk cId="359914902" sldId="283"/>
            <ac:spMk id="9" creationId="{BE8E2995-DF5D-4A67-BBA0-FD5749D92D96}"/>
          </ac:spMkLst>
        </pc:spChg>
        <pc:spChg chg="add del">
          <ac:chgData name="denison tercetty" userId="bfa419db77f93ca3" providerId="Windows Live" clId="Web-{A6F19B6E-9BCA-4480-8429-5AC54A55EB96}" dt="2019-05-27T13:21:54.021" v="679"/>
          <ac:spMkLst>
            <pc:docMk/>
            <pc:sldMk cId="359914902" sldId="283"/>
            <ac:spMk id="12" creationId="{990D0034-F768-41E7-85D4-F38C4DE85770}"/>
          </ac:spMkLst>
        </pc:spChg>
        <pc:spChg chg="add del">
          <ac:chgData name="denison tercetty" userId="bfa419db77f93ca3" providerId="Windows Live" clId="Web-{A6F19B6E-9BCA-4480-8429-5AC54A55EB96}" dt="2019-05-27T13:21:56.552" v="681"/>
          <ac:spMkLst>
            <pc:docMk/>
            <pc:sldMk cId="359914902" sldId="283"/>
            <ac:spMk id="13" creationId="{5D62AC14-E528-4E88-8239-1FA31069E01B}"/>
          </ac:spMkLst>
        </pc:spChg>
        <pc:spChg chg="add del">
          <ac:chgData name="denison tercetty" userId="bfa419db77f93ca3" providerId="Windows Live" clId="Web-{A6F19B6E-9BCA-4480-8429-5AC54A55EB96}" dt="2019-05-27T13:21:54.021" v="679"/>
          <ac:spMkLst>
            <pc:docMk/>
            <pc:sldMk cId="359914902" sldId="283"/>
            <ac:spMk id="14" creationId="{C4F7E42D-8B5A-4FC8-81CD-9E60171F7FA8}"/>
          </ac:spMkLst>
        </pc:spChg>
        <pc:spChg chg="add del">
          <ac:chgData name="denison tercetty" userId="bfa419db77f93ca3" providerId="Windows Live" clId="Web-{A6F19B6E-9BCA-4480-8429-5AC54A55EB96}" dt="2019-05-27T13:21:59.083" v="683"/>
          <ac:spMkLst>
            <pc:docMk/>
            <pc:sldMk cId="359914902" sldId="283"/>
            <ac:spMk id="15" creationId="{A9286AD2-18A9-4868-A4E3-7A2097A20810}"/>
          </ac:spMkLst>
        </pc:spChg>
        <pc:spChg chg="add del">
          <ac:chgData name="denison tercetty" userId="bfa419db77f93ca3" providerId="Windows Live" clId="Web-{A6F19B6E-9BCA-4480-8429-5AC54A55EB96}" dt="2019-05-27T13:21:54.021" v="679"/>
          <ac:spMkLst>
            <pc:docMk/>
            <pc:sldMk cId="359914902" sldId="283"/>
            <ac:spMk id="16" creationId="{8C04651D-B9F4-4935-A02D-364153FBDF54}"/>
          </ac:spMkLst>
        </pc:spChg>
        <pc:spChg chg="add del">
          <ac:chgData name="denison tercetty" userId="bfa419db77f93ca3" providerId="Windows Live" clId="Web-{A6F19B6E-9BCA-4480-8429-5AC54A55EB96}" dt="2019-05-27T13:21:59.083" v="683"/>
          <ac:spMkLst>
            <pc:docMk/>
            <pc:sldMk cId="359914902" sldId="283"/>
            <ac:spMk id="18" creationId="{25C8D2C1-DA83-420D-9635-D52CE066B5DA}"/>
          </ac:spMkLst>
        </pc:spChg>
        <pc:spChg chg="add del">
          <ac:chgData name="denison tercetty" userId="bfa419db77f93ca3" providerId="Windows Live" clId="Web-{A6F19B6E-9BCA-4480-8429-5AC54A55EB96}" dt="2019-05-27T13:21:59.083" v="683"/>
          <ac:spMkLst>
            <pc:docMk/>
            <pc:sldMk cId="359914902" sldId="283"/>
            <ac:spMk id="19" creationId="{434F74C9-6A0B-409E-AD1C-45B58BE91BB8}"/>
          </ac:spMkLst>
        </pc:spChg>
        <pc:spChg chg="add">
          <ac:chgData name="denison tercetty" userId="bfa419db77f93ca3" providerId="Windows Live" clId="Web-{A6F19B6E-9BCA-4480-8429-5AC54A55EB96}" dt="2019-05-27T13:21:59.161" v="684"/>
          <ac:spMkLst>
            <pc:docMk/>
            <pc:sldMk cId="359914902" sldId="283"/>
            <ac:spMk id="21" creationId="{44CC594A-A820-450F-B363-C19201FCFEC6}"/>
          </ac:spMkLst>
        </pc:spChg>
        <pc:spChg chg="add">
          <ac:chgData name="denison tercetty" userId="bfa419db77f93ca3" providerId="Windows Live" clId="Web-{A6F19B6E-9BCA-4480-8429-5AC54A55EB96}" dt="2019-05-27T13:21:59.161" v="684"/>
          <ac:spMkLst>
            <pc:docMk/>
            <pc:sldMk cId="359914902" sldId="283"/>
            <ac:spMk id="22" creationId="{59FAB3DA-E9ED-4574-ABCC-378BC0FF1BBC}"/>
          </ac:spMkLst>
        </pc:spChg>
        <pc:spChg chg="add">
          <ac:chgData name="denison tercetty" userId="bfa419db77f93ca3" providerId="Windows Live" clId="Web-{A6F19B6E-9BCA-4480-8429-5AC54A55EB96}" dt="2019-05-27T13:21:59.161" v="684"/>
          <ac:spMkLst>
            <pc:docMk/>
            <pc:sldMk cId="359914902" sldId="283"/>
            <ac:spMk id="23" creationId="{70747C08-7591-45C3-9127-8EDA58AB0FE0}"/>
          </ac:spMkLst>
        </pc:spChg>
        <pc:spChg chg="add">
          <ac:chgData name="denison tercetty" userId="bfa419db77f93ca3" providerId="Windows Live" clId="Web-{A6F19B6E-9BCA-4480-8429-5AC54A55EB96}" dt="2019-05-27T13:21:59.161" v="684"/>
          <ac:spMkLst>
            <pc:docMk/>
            <pc:sldMk cId="359914902" sldId="283"/>
            <ac:spMk id="24" creationId="{53B8D6B0-55D6-48DC-86D8-FD95D5F118AB}"/>
          </ac:spMkLst>
        </pc:spChg>
        <pc:picChg chg="add del mod ord">
          <ac:chgData name="denison tercetty" userId="bfa419db77f93ca3" providerId="Windows Live" clId="Web-{A6F19B6E-9BCA-4480-8429-5AC54A55EB96}" dt="2019-05-27T13:21:59.161" v="684"/>
          <ac:picMkLst>
            <pc:docMk/>
            <pc:sldMk cId="359914902" sldId="283"/>
            <ac:picMk id="4" creationId="{781A0986-F2F6-47C5-86B5-219A1D4EF4FD}"/>
          </ac:picMkLst>
        </pc:picChg>
        <pc:picChg chg="add del">
          <ac:chgData name="denison tercetty" userId="bfa419db77f93ca3" providerId="Windows Live" clId="Web-{A6F19B6E-9BCA-4480-8429-5AC54A55EB96}" dt="2019-05-27T13:21:54.021" v="679"/>
          <ac:picMkLst>
            <pc:docMk/>
            <pc:sldMk cId="359914902" sldId="283"/>
            <ac:picMk id="7" creationId="{781A0986-F2F6-47C5-86B5-219A1D4EF4FD}"/>
          </ac:picMkLst>
        </pc:picChg>
        <pc:picChg chg="add del">
          <ac:chgData name="denison tercetty" userId="bfa419db77f93ca3" providerId="Windows Live" clId="Web-{A6F19B6E-9BCA-4480-8429-5AC54A55EB96}" dt="2019-05-27T13:21:56.552" v="681"/>
          <ac:picMkLst>
            <pc:docMk/>
            <pc:sldMk cId="359914902" sldId="283"/>
            <ac:picMk id="10" creationId="{781A0986-F2F6-47C5-86B5-219A1D4EF4FD}"/>
          </ac:picMkLst>
        </pc:picChg>
        <pc:picChg chg="add mod">
          <ac:chgData name="denison tercetty" userId="bfa419db77f93ca3" providerId="Windows Live" clId="Web-{A6F19B6E-9BCA-4480-8429-5AC54A55EB96}" dt="2019-05-27T13:22:10.458" v="688" actId="1076"/>
          <ac:picMkLst>
            <pc:docMk/>
            <pc:sldMk cId="359914902" sldId="283"/>
            <ac:picMk id="25" creationId="{781A0986-F2F6-47C5-86B5-219A1D4EF4FD}"/>
          </ac:picMkLst>
        </pc:picChg>
        <pc:cxnChg chg="add del">
          <ac:chgData name="denison tercetty" userId="bfa419db77f93ca3" providerId="Windows Live" clId="Web-{A6F19B6E-9BCA-4480-8429-5AC54A55EB96}" dt="2019-05-27T13:21:56.552" v="681"/>
          <ac:cxnSpMkLst>
            <pc:docMk/>
            <pc:sldMk cId="359914902" sldId="283"/>
            <ac:cxnSpMk id="11" creationId="{5AB158E9-1B40-4CD6-95F0-95CA11DF7B7A}"/>
          </ac:cxnSpMkLst>
        </pc:cxnChg>
        <pc:cxnChg chg="add del">
          <ac:chgData name="denison tercetty" userId="bfa419db77f93ca3" providerId="Windows Live" clId="Web-{A6F19B6E-9BCA-4480-8429-5AC54A55EB96}" dt="2019-05-27T13:21:59.083" v="683"/>
          <ac:cxnSpMkLst>
            <pc:docMk/>
            <pc:sldMk cId="359914902" sldId="283"/>
            <ac:cxnSpMk id="17" creationId="{E7A7CD63-7EC3-44F3-95D0-595C4019FF24}"/>
          </ac:cxnSpMkLst>
        </pc:cxnChg>
        <pc:cxnChg chg="add del">
          <ac:chgData name="denison tercetty" userId="bfa419db77f93ca3" providerId="Windows Live" clId="Web-{A6F19B6E-9BCA-4480-8429-5AC54A55EB96}" dt="2019-05-27T13:21:59.083" v="683"/>
          <ac:cxnSpMkLst>
            <pc:docMk/>
            <pc:sldMk cId="359914902" sldId="283"/>
            <ac:cxnSpMk id="20" creationId="{F5486A9D-1265-4B57-91E6-68E666B978BC}"/>
          </ac:cxnSpMkLst>
        </pc:cxnChg>
      </pc:sldChg>
      <pc:sldChg chg="addSp delSp modSp new">
        <pc:chgData name="denison tercetty" userId="bfa419db77f93ca3" providerId="Windows Live" clId="Web-{A6F19B6E-9BCA-4480-8429-5AC54A55EB96}" dt="2019-05-27T13:29:29.757" v="757" actId="1076"/>
        <pc:sldMkLst>
          <pc:docMk/>
          <pc:sldMk cId="2660049943" sldId="284"/>
        </pc:sldMkLst>
        <pc:spChg chg="mod">
          <ac:chgData name="denison tercetty" userId="bfa419db77f93ca3" providerId="Windows Live" clId="Web-{A6F19B6E-9BCA-4480-8429-5AC54A55EB96}" dt="2019-05-27T13:25:39.616" v="736" actId="20577"/>
          <ac:spMkLst>
            <pc:docMk/>
            <pc:sldMk cId="2660049943" sldId="284"/>
            <ac:spMk id="2" creationId="{DAE4B309-D3E5-4D32-A517-0E94F405E395}"/>
          </ac:spMkLst>
        </pc:spChg>
        <pc:spChg chg="del">
          <ac:chgData name="denison tercetty" userId="bfa419db77f93ca3" providerId="Windows Live" clId="Web-{A6F19B6E-9BCA-4480-8429-5AC54A55EB96}" dt="2019-05-27T13:28:10.835" v="739"/>
          <ac:spMkLst>
            <pc:docMk/>
            <pc:sldMk cId="2660049943" sldId="284"/>
            <ac:spMk id="3" creationId="{B8C6BF81-422B-4C95-8094-D1B368DC3261}"/>
          </ac:spMkLst>
        </pc:spChg>
        <pc:picChg chg="add mod ord">
          <ac:chgData name="denison tercetty" userId="bfa419db77f93ca3" providerId="Windows Live" clId="Web-{A6F19B6E-9BCA-4480-8429-5AC54A55EB96}" dt="2019-05-27T13:29:23.960" v="754" actId="1076"/>
          <ac:picMkLst>
            <pc:docMk/>
            <pc:sldMk cId="2660049943" sldId="284"/>
            <ac:picMk id="4" creationId="{AF46868F-1BF5-4C0E-B8CE-CAC03810E173}"/>
          </ac:picMkLst>
        </pc:picChg>
        <pc:picChg chg="add mod">
          <ac:chgData name="denison tercetty" userId="bfa419db77f93ca3" providerId="Windows Live" clId="Web-{A6F19B6E-9BCA-4480-8429-5AC54A55EB96}" dt="2019-05-27T13:29:29.757" v="757" actId="1076"/>
          <ac:picMkLst>
            <pc:docMk/>
            <pc:sldMk cId="2660049943" sldId="284"/>
            <ac:picMk id="6" creationId="{5950B933-83D3-45C2-8FD0-9CEDFC615685}"/>
          </ac:picMkLst>
        </pc:picChg>
        <pc:picChg chg="add del mod">
          <ac:chgData name="denison tercetty" userId="bfa419db77f93ca3" providerId="Windows Live" clId="Web-{A6F19B6E-9BCA-4480-8429-5AC54A55EB96}" dt="2019-05-27T13:29:07.835" v="747"/>
          <ac:picMkLst>
            <pc:docMk/>
            <pc:sldMk cId="2660049943" sldId="284"/>
            <ac:picMk id="8" creationId="{53EB51EE-EB1A-437B-A269-81CE33E2EDF8}"/>
          </ac:picMkLst>
        </pc:picChg>
      </pc:sldChg>
    </pc:docChg>
  </pc:docChgLst>
  <pc:docChgLst>
    <pc:chgData name="denison tercetty" userId="bfa419db77f93ca3" providerId="Windows Live" clId="Web-{172B9849-A9DC-4959-A9C7-BE53FCCC6432}"/>
    <pc:docChg chg="addSld delSld modSld">
      <pc:chgData name="denison tercetty" userId="bfa419db77f93ca3" providerId="Windows Live" clId="Web-{172B9849-A9DC-4959-A9C7-BE53FCCC6432}" dt="2019-05-28T01:59:00.098" v="340"/>
      <pc:docMkLst>
        <pc:docMk/>
      </pc:docMkLst>
      <pc:sldChg chg="del">
        <pc:chgData name="denison tercetty" userId="bfa419db77f93ca3" providerId="Windows Live" clId="Web-{172B9849-A9DC-4959-A9C7-BE53FCCC6432}" dt="2019-05-28T01:39:37.641" v="285"/>
        <pc:sldMkLst>
          <pc:docMk/>
          <pc:sldMk cId="1145570387" sldId="260"/>
        </pc:sldMkLst>
      </pc:sldChg>
      <pc:sldChg chg="del">
        <pc:chgData name="denison tercetty" userId="bfa419db77f93ca3" providerId="Windows Live" clId="Web-{172B9849-A9DC-4959-A9C7-BE53FCCC6432}" dt="2019-05-28T01:39:40.999" v="288"/>
        <pc:sldMkLst>
          <pc:docMk/>
          <pc:sldMk cId="1756149320" sldId="261"/>
        </pc:sldMkLst>
      </pc:sldChg>
      <pc:sldChg chg="del">
        <pc:chgData name="denison tercetty" userId="bfa419db77f93ca3" providerId="Windows Live" clId="Web-{172B9849-A9DC-4959-A9C7-BE53FCCC6432}" dt="2019-05-28T01:39:43.671" v="290"/>
        <pc:sldMkLst>
          <pc:docMk/>
          <pc:sldMk cId="335385939" sldId="262"/>
        </pc:sldMkLst>
      </pc:sldChg>
      <pc:sldChg chg="del">
        <pc:chgData name="denison tercetty" userId="bfa419db77f93ca3" providerId="Windows Live" clId="Web-{172B9849-A9DC-4959-A9C7-BE53FCCC6432}" dt="2019-05-28T01:39:41.984" v="289"/>
        <pc:sldMkLst>
          <pc:docMk/>
          <pc:sldMk cId="1569203412" sldId="263"/>
        </pc:sldMkLst>
      </pc:sldChg>
      <pc:sldChg chg="del">
        <pc:chgData name="denison tercetty" userId="bfa419db77f93ca3" providerId="Windows Live" clId="Web-{172B9849-A9DC-4959-A9C7-BE53FCCC6432}" dt="2019-05-28T01:39:38.578" v="286"/>
        <pc:sldMkLst>
          <pc:docMk/>
          <pc:sldMk cId="2905473615" sldId="267"/>
        </pc:sldMkLst>
      </pc:sldChg>
      <pc:sldChg chg="del">
        <pc:chgData name="denison tercetty" userId="bfa419db77f93ca3" providerId="Windows Live" clId="Web-{172B9849-A9DC-4959-A9C7-BE53FCCC6432}" dt="2019-05-28T01:39:39.843" v="287"/>
        <pc:sldMkLst>
          <pc:docMk/>
          <pc:sldMk cId="1715150992" sldId="268"/>
        </pc:sldMkLst>
      </pc:sldChg>
      <pc:sldChg chg="del">
        <pc:chgData name="denison tercetty" userId="bfa419db77f93ca3" providerId="Windows Live" clId="Web-{172B9849-A9DC-4959-A9C7-BE53FCCC6432}" dt="2019-05-28T01:39:36.374" v="284"/>
        <pc:sldMkLst>
          <pc:docMk/>
          <pc:sldMk cId="987551173" sldId="271"/>
        </pc:sldMkLst>
      </pc:sldChg>
      <pc:sldChg chg="addSp delSp modSp mod setBg">
        <pc:chgData name="denison tercetty" userId="bfa419db77f93ca3" providerId="Windows Live" clId="Web-{172B9849-A9DC-4959-A9C7-BE53FCCC6432}" dt="2019-05-28T00:09:00.833" v="11"/>
        <pc:sldMkLst>
          <pc:docMk/>
          <pc:sldMk cId="877517664" sldId="273"/>
        </pc:sldMkLst>
        <pc:spChg chg="mod">
          <ac:chgData name="denison tercetty" userId="bfa419db77f93ca3" providerId="Windows Live" clId="Web-{172B9849-A9DC-4959-A9C7-BE53FCCC6432}" dt="2019-05-28T00:09:00.833" v="11"/>
          <ac:spMkLst>
            <pc:docMk/>
            <pc:sldMk cId="877517664" sldId="273"/>
            <ac:spMk id="2" creationId="{D9E11331-F7B3-45D7-AAFB-B1397CB3214D}"/>
          </ac:spMkLst>
        </pc:spChg>
        <pc:spChg chg="del">
          <ac:chgData name="denison tercetty" userId="bfa419db77f93ca3" providerId="Windows Live" clId="Web-{172B9849-A9DC-4959-A9C7-BE53FCCC6432}" dt="2019-05-28T00:08:56.239" v="10"/>
          <ac:spMkLst>
            <pc:docMk/>
            <pc:sldMk cId="877517664" sldId="273"/>
            <ac:spMk id="7" creationId="{4BBB3B33-B066-43A5-809B-C2969652A8C3}"/>
          </ac:spMkLst>
        </pc:spChg>
        <pc:spChg chg="add">
          <ac:chgData name="denison tercetty" userId="bfa419db77f93ca3" providerId="Windows Live" clId="Web-{172B9849-A9DC-4959-A9C7-BE53FCCC6432}" dt="2019-05-28T00:09:00.833" v="11"/>
          <ac:spMkLst>
            <pc:docMk/>
            <pc:sldMk cId="877517664" sldId="273"/>
            <ac:spMk id="8" creationId="{25C8D2C1-DA83-420D-9635-D52CE066B5DA}"/>
          </ac:spMkLst>
        </pc:spChg>
        <pc:spChg chg="add">
          <ac:chgData name="denison tercetty" userId="bfa419db77f93ca3" providerId="Windows Live" clId="Web-{172B9849-A9DC-4959-A9C7-BE53FCCC6432}" dt="2019-05-28T00:09:00.833" v="11"/>
          <ac:spMkLst>
            <pc:docMk/>
            <pc:sldMk cId="877517664" sldId="273"/>
            <ac:spMk id="10" creationId="{434F74C9-6A0B-409E-AD1C-45B58BE91BB8}"/>
          </ac:spMkLst>
        </pc:spChg>
        <pc:spChg chg="add">
          <ac:chgData name="denison tercetty" userId="bfa419db77f93ca3" providerId="Windows Live" clId="Web-{172B9849-A9DC-4959-A9C7-BE53FCCC6432}" dt="2019-05-28T00:09:00.833" v="11"/>
          <ac:spMkLst>
            <pc:docMk/>
            <pc:sldMk cId="877517664" sldId="273"/>
            <ac:spMk id="14" creationId="{90AA6468-80AC-4DDF-9CFB-C7A9507E203F}"/>
          </ac:spMkLst>
        </pc:spChg>
        <pc:spChg chg="add">
          <ac:chgData name="denison tercetty" userId="bfa419db77f93ca3" providerId="Windows Live" clId="Web-{172B9849-A9DC-4959-A9C7-BE53FCCC6432}" dt="2019-05-28T00:09:00.833" v="11"/>
          <ac:spMkLst>
            <pc:docMk/>
            <pc:sldMk cId="877517664" sldId="273"/>
            <ac:spMk id="16" creationId="{4AB900CC-5074-4746-A1A4-AF640455BD43}"/>
          </ac:spMkLst>
        </pc:spChg>
        <pc:picChg chg="add mod ord">
          <ac:chgData name="denison tercetty" userId="bfa419db77f93ca3" providerId="Windows Live" clId="Web-{172B9849-A9DC-4959-A9C7-BE53FCCC6432}" dt="2019-05-28T00:09:00.833" v="11"/>
          <ac:picMkLst>
            <pc:docMk/>
            <pc:sldMk cId="877517664" sldId="273"/>
            <ac:picMk id="3" creationId="{A512CFA7-3EE2-4A40-8307-34CAE76EBE97}"/>
          </ac:picMkLst>
        </pc:picChg>
        <pc:cxnChg chg="add">
          <ac:chgData name="denison tercetty" userId="bfa419db77f93ca3" providerId="Windows Live" clId="Web-{172B9849-A9DC-4959-A9C7-BE53FCCC6432}" dt="2019-05-28T00:09:00.833" v="11"/>
          <ac:cxnSpMkLst>
            <pc:docMk/>
            <pc:sldMk cId="877517664" sldId="273"/>
            <ac:cxnSpMk id="12" creationId="{F5486A9D-1265-4B57-91E6-68E666B978BC}"/>
          </ac:cxnSpMkLst>
        </pc:cxnChg>
      </pc:sldChg>
      <pc:sldChg chg="addSp delSp modSp new mod setBg">
        <pc:chgData name="denison tercetty" userId="bfa419db77f93ca3" providerId="Windows Live" clId="Web-{172B9849-A9DC-4959-A9C7-BE53FCCC6432}" dt="2019-05-28T00:38:07.851" v="36"/>
        <pc:sldMkLst>
          <pc:docMk/>
          <pc:sldMk cId="1224932549" sldId="285"/>
        </pc:sldMkLst>
        <pc:spChg chg="mod">
          <ac:chgData name="denison tercetty" userId="bfa419db77f93ca3" providerId="Windows Live" clId="Web-{172B9849-A9DC-4959-A9C7-BE53FCCC6432}" dt="2019-05-28T00:38:07.851" v="36"/>
          <ac:spMkLst>
            <pc:docMk/>
            <pc:sldMk cId="1224932549" sldId="285"/>
            <ac:spMk id="2" creationId="{DC12B4AC-84CA-48C7-93FF-EF385F545BAF}"/>
          </ac:spMkLst>
        </pc:spChg>
        <pc:spChg chg="del">
          <ac:chgData name="denison tercetty" userId="bfa419db77f93ca3" providerId="Windows Live" clId="Web-{172B9849-A9DC-4959-A9C7-BE53FCCC6432}" dt="2019-05-28T00:38:01.960" v="35"/>
          <ac:spMkLst>
            <pc:docMk/>
            <pc:sldMk cId="1224932549" sldId="285"/>
            <ac:spMk id="3" creationId="{CF47D92D-054D-4EAF-BFFF-5D8786A04E82}"/>
          </ac:spMkLst>
        </pc:spChg>
        <pc:spChg chg="add">
          <ac:chgData name="denison tercetty" userId="bfa419db77f93ca3" providerId="Windows Live" clId="Web-{172B9849-A9DC-4959-A9C7-BE53FCCC6432}" dt="2019-05-28T00:38:07.851" v="36"/>
          <ac:spMkLst>
            <pc:docMk/>
            <pc:sldMk cId="1224932549" sldId="285"/>
            <ac:spMk id="9" creationId="{4E4490D0-3672-446A-AC12-B4830333BDDD}"/>
          </ac:spMkLst>
        </pc:spChg>
        <pc:spChg chg="add">
          <ac:chgData name="denison tercetty" userId="bfa419db77f93ca3" providerId="Windows Live" clId="Web-{172B9849-A9DC-4959-A9C7-BE53FCCC6432}" dt="2019-05-28T00:38:07.851" v="36"/>
          <ac:spMkLst>
            <pc:docMk/>
            <pc:sldMk cId="1224932549" sldId="285"/>
            <ac:spMk id="11" creationId="{39CB82C2-DF65-4EC1-8280-F201D50F570B}"/>
          </ac:spMkLst>
        </pc:spChg>
        <pc:spChg chg="add">
          <ac:chgData name="denison tercetty" userId="bfa419db77f93ca3" providerId="Windows Live" clId="Web-{172B9849-A9DC-4959-A9C7-BE53FCCC6432}" dt="2019-05-28T00:38:07.851" v="36"/>
          <ac:spMkLst>
            <pc:docMk/>
            <pc:sldMk cId="1224932549" sldId="285"/>
            <ac:spMk id="15" creationId="{FA4CD5CB-D209-4D70-8CA4-629731C59219}"/>
          </ac:spMkLst>
        </pc:spChg>
        <pc:spChg chg="add">
          <ac:chgData name="denison tercetty" userId="bfa419db77f93ca3" providerId="Windows Live" clId="Web-{172B9849-A9DC-4959-A9C7-BE53FCCC6432}" dt="2019-05-28T00:38:07.851" v="36"/>
          <ac:spMkLst>
            <pc:docMk/>
            <pc:sldMk cId="1224932549" sldId="285"/>
            <ac:spMk id="19" creationId="{B4C27B90-DF2B-4D00-BA07-18ED774CD2F1}"/>
          </ac:spMkLst>
        </pc:spChg>
        <pc:spChg chg="add">
          <ac:chgData name="denison tercetty" userId="bfa419db77f93ca3" providerId="Windows Live" clId="Web-{172B9849-A9DC-4959-A9C7-BE53FCCC6432}" dt="2019-05-28T00:38:07.851" v="36"/>
          <ac:spMkLst>
            <pc:docMk/>
            <pc:sldMk cId="1224932549" sldId="285"/>
            <ac:spMk id="21" creationId="{593ACC25-C262-417A-8AA9-0641C772BDB6}"/>
          </ac:spMkLst>
        </pc:spChg>
        <pc:picChg chg="add mod ord">
          <ac:chgData name="denison tercetty" userId="bfa419db77f93ca3" providerId="Windows Live" clId="Web-{172B9849-A9DC-4959-A9C7-BE53FCCC6432}" dt="2019-05-28T00:38:07.851" v="36"/>
          <ac:picMkLst>
            <pc:docMk/>
            <pc:sldMk cId="1224932549" sldId="285"/>
            <ac:picMk id="4" creationId="{09F517BB-D313-4C8E-88C1-67A61B602C72}"/>
          </ac:picMkLst>
        </pc:picChg>
        <pc:cxnChg chg="add">
          <ac:chgData name="denison tercetty" userId="bfa419db77f93ca3" providerId="Windows Live" clId="Web-{172B9849-A9DC-4959-A9C7-BE53FCCC6432}" dt="2019-05-28T00:38:07.851" v="36"/>
          <ac:cxnSpMkLst>
            <pc:docMk/>
            <pc:sldMk cId="1224932549" sldId="285"/>
            <ac:cxnSpMk id="13" creationId="{7E1D4427-852B-4B37-8E76-0E9F1810BA2A}"/>
          </ac:cxnSpMkLst>
        </pc:cxnChg>
        <pc:cxnChg chg="add">
          <ac:chgData name="denison tercetty" userId="bfa419db77f93ca3" providerId="Windows Live" clId="Web-{172B9849-A9DC-4959-A9C7-BE53FCCC6432}" dt="2019-05-28T00:38:07.851" v="36"/>
          <ac:cxnSpMkLst>
            <pc:docMk/>
            <pc:sldMk cId="1224932549" sldId="285"/>
            <ac:cxnSpMk id="17" creationId="{5C6A2BAE-B461-4B55-8E1F-0722ABDD1393}"/>
          </ac:cxnSpMkLst>
        </pc:cxnChg>
      </pc:sldChg>
      <pc:sldChg chg="addSp delSp modSp new mod setBg">
        <pc:chgData name="denison tercetty" userId="bfa419db77f93ca3" providerId="Windows Live" clId="Web-{172B9849-A9DC-4959-A9C7-BE53FCCC6432}" dt="2019-05-28T00:42:21.488" v="207" actId="20577"/>
        <pc:sldMkLst>
          <pc:docMk/>
          <pc:sldMk cId="1295979506" sldId="286"/>
        </pc:sldMkLst>
        <pc:spChg chg="mod">
          <ac:chgData name="denison tercetty" userId="bfa419db77f93ca3" providerId="Windows Live" clId="Web-{172B9849-A9DC-4959-A9C7-BE53FCCC6432}" dt="2019-05-28T00:39:50.372" v="75"/>
          <ac:spMkLst>
            <pc:docMk/>
            <pc:sldMk cId="1295979506" sldId="286"/>
            <ac:spMk id="2" creationId="{1EC591BB-7365-4E82-BE7D-5123DDC05728}"/>
          </ac:spMkLst>
        </pc:spChg>
        <pc:spChg chg="del">
          <ac:chgData name="denison tercetty" userId="bfa419db77f93ca3" providerId="Windows Live" clId="Web-{172B9849-A9DC-4959-A9C7-BE53FCCC6432}" dt="2019-05-28T00:39:35.902" v="74"/>
          <ac:spMkLst>
            <pc:docMk/>
            <pc:sldMk cId="1295979506" sldId="286"/>
            <ac:spMk id="3" creationId="{CAF2A051-78A2-4312-BC2D-F3F411015A34}"/>
          </ac:spMkLst>
        </pc:spChg>
        <pc:spChg chg="add mod">
          <ac:chgData name="denison tercetty" userId="bfa419db77f93ca3" providerId="Windows Live" clId="Web-{172B9849-A9DC-4959-A9C7-BE53FCCC6432}" dt="2019-05-28T00:42:21.488" v="207" actId="20577"/>
          <ac:spMkLst>
            <pc:docMk/>
            <pc:sldMk cId="1295979506" sldId="286"/>
            <ac:spMk id="9" creationId="{EC26CF08-BF30-4ABA-A6AA-305A498D623A}"/>
          </ac:spMkLst>
        </pc:spChg>
        <pc:spChg chg="add">
          <ac:chgData name="denison tercetty" userId="bfa419db77f93ca3" providerId="Windows Live" clId="Web-{172B9849-A9DC-4959-A9C7-BE53FCCC6432}" dt="2019-05-28T00:39:50.372" v="75"/>
          <ac:spMkLst>
            <pc:docMk/>
            <pc:sldMk cId="1295979506" sldId="286"/>
            <ac:spMk id="12" creationId="{52ABB703-2B0E-4C3B-B4A2-F3973548E561}"/>
          </ac:spMkLst>
        </pc:spChg>
        <pc:spChg chg="add">
          <ac:chgData name="denison tercetty" userId="bfa419db77f93ca3" providerId="Windows Live" clId="Web-{172B9849-A9DC-4959-A9C7-BE53FCCC6432}" dt="2019-05-28T00:39:50.372" v="75"/>
          <ac:spMkLst>
            <pc:docMk/>
            <pc:sldMk cId="1295979506" sldId="286"/>
            <ac:spMk id="16" creationId="{E95DA498-D9A2-4DA9-B9DA-B3776E08CF7E}"/>
          </ac:spMkLst>
        </pc:spChg>
        <pc:spChg chg="add">
          <ac:chgData name="denison tercetty" userId="bfa419db77f93ca3" providerId="Windows Live" clId="Web-{172B9849-A9DC-4959-A9C7-BE53FCCC6432}" dt="2019-05-28T00:39:50.372" v="75"/>
          <ac:spMkLst>
            <pc:docMk/>
            <pc:sldMk cId="1295979506" sldId="286"/>
            <ac:spMk id="18" creationId="{82A73093-4B9D-420D-B17E-52293703A1D4}"/>
          </ac:spMkLst>
        </pc:spChg>
        <pc:picChg chg="add del mod ord">
          <ac:chgData name="denison tercetty" userId="bfa419db77f93ca3" providerId="Windows Live" clId="Web-{172B9849-A9DC-4959-A9C7-BE53FCCC6432}" dt="2019-05-28T00:39:50.372" v="75"/>
          <ac:picMkLst>
            <pc:docMk/>
            <pc:sldMk cId="1295979506" sldId="286"/>
            <ac:picMk id="4" creationId="{8F4D613C-DF58-4A4B-BC1B-12E4495DF075}"/>
          </ac:picMkLst>
        </pc:picChg>
        <pc:picChg chg="add">
          <ac:chgData name="denison tercetty" userId="bfa419db77f93ca3" providerId="Windows Live" clId="Web-{172B9849-A9DC-4959-A9C7-BE53FCCC6432}" dt="2019-05-28T00:39:50.372" v="75"/>
          <ac:picMkLst>
            <pc:docMk/>
            <pc:sldMk cId="1295979506" sldId="286"/>
            <ac:picMk id="7" creationId="{8F4D613C-DF58-4A4B-BC1B-12E4495DF075}"/>
          </ac:picMkLst>
        </pc:picChg>
        <pc:cxnChg chg="add">
          <ac:chgData name="denison tercetty" userId="bfa419db77f93ca3" providerId="Windows Live" clId="Web-{172B9849-A9DC-4959-A9C7-BE53FCCC6432}" dt="2019-05-28T00:39:50.372" v="75"/>
          <ac:cxnSpMkLst>
            <pc:docMk/>
            <pc:sldMk cId="1295979506" sldId="286"/>
            <ac:cxnSpMk id="14" creationId="{9C21570E-E159-49A6-9891-FA397B7A92D3}"/>
          </ac:cxnSpMkLst>
        </pc:cxnChg>
      </pc:sldChg>
      <pc:sldChg chg="addSp delSp new">
        <pc:chgData name="denison tercetty" userId="bfa419db77f93ca3" providerId="Windows Live" clId="Web-{172B9849-A9DC-4959-A9C7-BE53FCCC6432}" dt="2019-05-28T01:04:19.783" v="213"/>
        <pc:sldMkLst>
          <pc:docMk/>
          <pc:sldMk cId="3838080472" sldId="287"/>
        </pc:sldMkLst>
        <pc:spChg chg="del">
          <ac:chgData name="denison tercetty" userId="bfa419db77f93ca3" providerId="Windows Live" clId="Web-{172B9849-A9DC-4959-A9C7-BE53FCCC6432}" dt="2019-05-28T01:04:13.126" v="212"/>
          <ac:spMkLst>
            <pc:docMk/>
            <pc:sldMk cId="3838080472" sldId="287"/>
            <ac:spMk id="2" creationId="{0FDD52A2-6BCC-43EE-9227-A8DF2E0DA728}"/>
          </ac:spMkLst>
        </pc:spChg>
        <pc:spChg chg="del">
          <ac:chgData name="denison tercetty" userId="bfa419db77f93ca3" providerId="Windows Live" clId="Web-{172B9849-A9DC-4959-A9C7-BE53FCCC6432}" dt="2019-05-28T01:04:19.783" v="213"/>
          <ac:spMkLst>
            <pc:docMk/>
            <pc:sldMk cId="3838080472" sldId="287"/>
            <ac:spMk id="3" creationId="{504803AF-41D2-4018-AEA9-882E5089FF2C}"/>
          </ac:spMkLst>
        </pc:spChg>
        <pc:spChg chg="add">
          <ac:chgData name="denison tercetty" userId="bfa419db77f93ca3" providerId="Windows Live" clId="Web-{172B9849-A9DC-4959-A9C7-BE53FCCC6432}" dt="2019-05-28T01:04:05.345" v="211"/>
          <ac:spMkLst>
            <pc:docMk/>
            <pc:sldMk cId="3838080472" sldId="287"/>
            <ac:spMk id="4" creationId="{AC4D246F-1344-409D-A03C-21A551A59589}"/>
          </ac:spMkLst>
        </pc:spChg>
        <pc:spChg chg="add">
          <ac:chgData name="denison tercetty" userId="bfa419db77f93ca3" providerId="Windows Live" clId="Web-{172B9849-A9DC-4959-A9C7-BE53FCCC6432}" dt="2019-05-28T01:04:05.345" v="211"/>
          <ac:spMkLst>
            <pc:docMk/>
            <pc:sldMk cId="3838080472" sldId="287"/>
            <ac:spMk id="5" creationId="{89C5D26E-82C2-40AC-92EA-529D0066BA06}"/>
          </ac:spMkLst>
        </pc:spChg>
        <pc:picChg chg="add">
          <ac:chgData name="denison tercetty" userId="bfa419db77f93ca3" providerId="Windows Live" clId="Web-{172B9849-A9DC-4959-A9C7-BE53FCCC6432}" dt="2019-05-28T01:04:05.345" v="211"/>
          <ac:picMkLst>
            <pc:docMk/>
            <pc:sldMk cId="3838080472" sldId="287"/>
            <ac:picMk id="6" creationId="{A830FB6C-66B9-4A43-8214-74AF840DBF34}"/>
          </ac:picMkLst>
        </pc:picChg>
      </pc:sldChg>
      <pc:sldChg chg="addSp delSp modSp new mod modClrScheme chgLayout">
        <pc:chgData name="denison tercetty" userId="bfa419db77f93ca3" providerId="Windows Live" clId="Web-{172B9849-A9DC-4959-A9C7-BE53FCCC6432}" dt="2019-05-28T01:05:47.365" v="219"/>
        <pc:sldMkLst>
          <pc:docMk/>
          <pc:sldMk cId="2882618223" sldId="288"/>
        </pc:sldMkLst>
        <pc:spChg chg="del">
          <ac:chgData name="denison tercetty" userId="bfa419db77f93ca3" providerId="Windows Live" clId="Web-{172B9849-A9DC-4959-A9C7-BE53FCCC6432}" dt="2019-05-28T01:05:01.894" v="215"/>
          <ac:spMkLst>
            <pc:docMk/>
            <pc:sldMk cId="2882618223" sldId="288"/>
            <ac:spMk id="2" creationId="{323C608D-D967-4760-A555-F7E0C053F90D}"/>
          </ac:spMkLst>
        </pc:spChg>
        <pc:spChg chg="del">
          <ac:chgData name="denison tercetty" userId="bfa419db77f93ca3" providerId="Windows Live" clId="Web-{172B9849-A9DC-4959-A9C7-BE53FCCC6432}" dt="2019-05-28T01:05:01.894" v="215"/>
          <ac:spMkLst>
            <pc:docMk/>
            <pc:sldMk cId="2882618223" sldId="288"/>
            <ac:spMk id="3" creationId="{BDF59A39-67C5-4AE2-BEBF-37679FA3C41D}"/>
          </ac:spMkLst>
        </pc:spChg>
        <pc:spChg chg="add del mod">
          <ac:chgData name="denison tercetty" userId="bfa419db77f93ca3" providerId="Windows Live" clId="Web-{172B9849-A9DC-4959-A9C7-BE53FCCC6432}" dt="2019-05-28T01:05:47.365" v="219"/>
          <ac:spMkLst>
            <pc:docMk/>
            <pc:sldMk cId="2882618223" sldId="288"/>
            <ac:spMk id="4" creationId="{E2BF16B3-D8F9-4BEC-95F7-BDCABAD7BC87}"/>
          </ac:spMkLst>
        </pc:spChg>
        <pc:spChg chg="add del mod">
          <ac:chgData name="denison tercetty" userId="bfa419db77f93ca3" providerId="Windows Live" clId="Web-{172B9849-A9DC-4959-A9C7-BE53FCCC6432}" dt="2019-05-28T01:05:44.958" v="218"/>
          <ac:spMkLst>
            <pc:docMk/>
            <pc:sldMk cId="2882618223" sldId="288"/>
            <ac:spMk id="5" creationId="{ED145636-0007-4EDB-9A4A-7A0B371EAABF}"/>
          </ac:spMkLst>
        </pc:spChg>
        <pc:spChg chg="add">
          <ac:chgData name="denison tercetty" userId="bfa419db77f93ca3" providerId="Windows Live" clId="Web-{172B9849-A9DC-4959-A9C7-BE53FCCC6432}" dt="2019-05-28T01:05:39.974" v="217"/>
          <ac:spMkLst>
            <pc:docMk/>
            <pc:sldMk cId="2882618223" sldId="288"/>
            <ac:spMk id="6" creationId="{4FCBE4A7-BA1C-48FA-BEFA-1323E521E8CA}"/>
          </ac:spMkLst>
        </pc:spChg>
        <pc:spChg chg="add">
          <ac:chgData name="denison tercetty" userId="bfa419db77f93ca3" providerId="Windows Live" clId="Web-{172B9849-A9DC-4959-A9C7-BE53FCCC6432}" dt="2019-05-28T01:05:39.974" v="217"/>
          <ac:spMkLst>
            <pc:docMk/>
            <pc:sldMk cId="2882618223" sldId="288"/>
            <ac:spMk id="7" creationId="{EEB8E61B-E15D-43EE-831E-43BE78444573}"/>
          </ac:spMkLst>
        </pc:spChg>
        <pc:picChg chg="add">
          <ac:chgData name="denison tercetty" userId="bfa419db77f93ca3" providerId="Windows Live" clId="Web-{172B9849-A9DC-4959-A9C7-BE53FCCC6432}" dt="2019-05-28T01:05:39.974" v="217"/>
          <ac:picMkLst>
            <pc:docMk/>
            <pc:sldMk cId="2882618223" sldId="288"/>
            <ac:picMk id="8" creationId="{2CAD7B6C-46DF-43DC-9B13-39659B4D594E}"/>
          </ac:picMkLst>
        </pc:picChg>
      </pc:sldChg>
      <pc:sldChg chg="addSp delSp new">
        <pc:chgData name="denison tercetty" userId="bfa419db77f93ca3" providerId="Windows Live" clId="Web-{172B9849-A9DC-4959-A9C7-BE53FCCC6432}" dt="2019-05-28T01:06:13.225" v="223"/>
        <pc:sldMkLst>
          <pc:docMk/>
          <pc:sldMk cId="2509611895" sldId="289"/>
        </pc:sldMkLst>
        <pc:spChg chg="del">
          <ac:chgData name="denison tercetty" userId="bfa419db77f93ca3" providerId="Windows Live" clId="Web-{172B9849-A9DC-4959-A9C7-BE53FCCC6432}" dt="2019-05-28T01:06:10.725" v="222"/>
          <ac:spMkLst>
            <pc:docMk/>
            <pc:sldMk cId="2509611895" sldId="289"/>
            <ac:spMk id="2" creationId="{5B9F6051-25E3-4A82-8463-56BDC98C2C54}"/>
          </ac:spMkLst>
        </pc:spChg>
        <pc:spChg chg="del">
          <ac:chgData name="denison tercetty" userId="bfa419db77f93ca3" providerId="Windows Live" clId="Web-{172B9849-A9DC-4959-A9C7-BE53FCCC6432}" dt="2019-05-28T01:06:13.225" v="223"/>
          <ac:spMkLst>
            <pc:docMk/>
            <pc:sldMk cId="2509611895" sldId="289"/>
            <ac:spMk id="3" creationId="{45803557-4A79-4BB3-B3DE-3996B329C83D}"/>
          </ac:spMkLst>
        </pc:spChg>
        <pc:spChg chg="add">
          <ac:chgData name="denison tercetty" userId="bfa419db77f93ca3" providerId="Windows Live" clId="Web-{172B9849-A9DC-4959-A9C7-BE53FCCC6432}" dt="2019-05-28T01:06:06.381" v="221"/>
          <ac:spMkLst>
            <pc:docMk/>
            <pc:sldMk cId="2509611895" sldId="289"/>
            <ac:spMk id="4" creationId="{6BE3E840-B9F1-4CEA-8AD6-89D4B7EB764A}"/>
          </ac:spMkLst>
        </pc:spChg>
        <pc:spChg chg="add">
          <ac:chgData name="denison tercetty" userId="bfa419db77f93ca3" providerId="Windows Live" clId="Web-{172B9849-A9DC-4959-A9C7-BE53FCCC6432}" dt="2019-05-28T01:06:06.381" v="221"/>
          <ac:spMkLst>
            <pc:docMk/>
            <pc:sldMk cId="2509611895" sldId="289"/>
            <ac:spMk id="5" creationId="{6030AD71-038F-43F6-9873-57544D32891C}"/>
          </ac:spMkLst>
        </pc:spChg>
        <pc:picChg chg="add">
          <ac:chgData name="denison tercetty" userId="bfa419db77f93ca3" providerId="Windows Live" clId="Web-{172B9849-A9DC-4959-A9C7-BE53FCCC6432}" dt="2019-05-28T01:06:06.381" v="221"/>
          <ac:picMkLst>
            <pc:docMk/>
            <pc:sldMk cId="2509611895" sldId="289"/>
            <ac:picMk id="6" creationId="{D45E8734-1C25-43A4-81AA-FC0AC694DC89}"/>
          </ac:picMkLst>
        </pc:picChg>
      </pc:sldChg>
      <pc:sldChg chg="addSp delSp new">
        <pc:chgData name="denison tercetty" userId="bfa419db77f93ca3" providerId="Windows Live" clId="Web-{172B9849-A9DC-4959-A9C7-BE53FCCC6432}" dt="2019-05-28T01:06:41.555" v="227"/>
        <pc:sldMkLst>
          <pc:docMk/>
          <pc:sldMk cId="2823669580" sldId="290"/>
        </pc:sldMkLst>
        <pc:spChg chg="del">
          <ac:chgData name="denison tercetty" userId="bfa419db77f93ca3" providerId="Windows Live" clId="Web-{172B9849-A9DC-4959-A9C7-BE53FCCC6432}" dt="2019-05-28T01:06:39.945" v="226"/>
          <ac:spMkLst>
            <pc:docMk/>
            <pc:sldMk cId="2823669580" sldId="290"/>
            <ac:spMk id="2" creationId="{A4C8B9FA-DD95-4A42-9891-E95A316DD01A}"/>
          </ac:spMkLst>
        </pc:spChg>
        <pc:spChg chg="del">
          <ac:chgData name="denison tercetty" userId="bfa419db77f93ca3" providerId="Windows Live" clId="Web-{172B9849-A9DC-4959-A9C7-BE53FCCC6432}" dt="2019-05-28T01:06:41.555" v="227"/>
          <ac:spMkLst>
            <pc:docMk/>
            <pc:sldMk cId="2823669580" sldId="290"/>
            <ac:spMk id="3" creationId="{7BCF7E16-AA1B-45F7-B32F-809153D9C4B7}"/>
          </ac:spMkLst>
        </pc:spChg>
        <pc:spChg chg="add">
          <ac:chgData name="denison tercetty" userId="bfa419db77f93ca3" providerId="Windows Live" clId="Web-{172B9849-A9DC-4959-A9C7-BE53FCCC6432}" dt="2019-05-28T01:06:34.086" v="225"/>
          <ac:spMkLst>
            <pc:docMk/>
            <pc:sldMk cId="2823669580" sldId="290"/>
            <ac:spMk id="4" creationId="{84F94160-F8FF-4C1C-87CE-A9AB29E27B08}"/>
          </ac:spMkLst>
        </pc:spChg>
        <pc:spChg chg="add">
          <ac:chgData name="denison tercetty" userId="bfa419db77f93ca3" providerId="Windows Live" clId="Web-{172B9849-A9DC-4959-A9C7-BE53FCCC6432}" dt="2019-05-28T01:06:34.086" v="225"/>
          <ac:spMkLst>
            <pc:docMk/>
            <pc:sldMk cId="2823669580" sldId="290"/>
            <ac:spMk id="5" creationId="{AAD3E925-FBB5-40A8-999B-382DC7FDB9B8}"/>
          </ac:spMkLst>
        </pc:spChg>
        <pc:picChg chg="add">
          <ac:chgData name="denison tercetty" userId="bfa419db77f93ca3" providerId="Windows Live" clId="Web-{172B9849-A9DC-4959-A9C7-BE53FCCC6432}" dt="2019-05-28T01:06:34.086" v="225"/>
          <ac:picMkLst>
            <pc:docMk/>
            <pc:sldMk cId="2823669580" sldId="290"/>
            <ac:picMk id="6" creationId="{0915CDA6-0A71-48DD-9A79-BA19A9BF4716}"/>
          </ac:picMkLst>
        </pc:picChg>
      </pc:sldChg>
      <pc:sldChg chg="addSp delSp new">
        <pc:chgData name="denison tercetty" userId="bfa419db77f93ca3" providerId="Windows Live" clId="Web-{172B9849-A9DC-4959-A9C7-BE53FCCC6432}" dt="2019-05-28T01:07:57.511" v="231"/>
        <pc:sldMkLst>
          <pc:docMk/>
          <pc:sldMk cId="3096101244" sldId="291"/>
        </pc:sldMkLst>
        <pc:spChg chg="del">
          <ac:chgData name="denison tercetty" userId="bfa419db77f93ca3" providerId="Windows Live" clId="Web-{172B9849-A9DC-4959-A9C7-BE53FCCC6432}" dt="2019-05-28T01:07:55.261" v="230"/>
          <ac:spMkLst>
            <pc:docMk/>
            <pc:sldMk cId="3096101244" sldId="291"/>
            <ac:spMk id="2" creationId="{653BFC14-EC0E-474D-B239-ABCA40377664}"/>
          </ac:spMkLst>
        </pc:spChg>
        <pc:spChg chg="del">
          <ac:chgData name="denison tercetty" userId="bfa419db77f93ca3" providerId="Windows Live" clId="Web-{172B9849-A9DC-4959-A9C7-BE53FCCC6432}" dt="2019-05-28T01:07:57.511" v="231"/>
          <ac:spMkLst>
            <pc:docMk/>
            <pc:sldMk cId="3096101244" sldId="291"/>
            <ac:spMk id="3" creationId="{3F6E7823-C30A-4250-B7C7-22C1C7B0190E}"/>
          </ac:spMkLst>
        </pc:spChg>
        <pc:spChg chg="add">
          <ac:chgData name="denison tercetty" userId="bfa419db77f93ca3" providerId="Windows Live" clId="Web-{172B9849-A9DC-4959-A9C7-BE53FCCC6432}" dt="2019-05-28T01:07:49.683" v="229"/>
          <ac:spMkLst>
            <pc:docMk/>
            <pc:sldMk cId="3096101244" sldId="291"/>
            <ac:spMk id="4" creationId="{B626784F-D372-47A6-A26F-CFAAF8B67F68}"/>
          </ac:spMkLst>
        </pc:spChg>
        <pc:spChg chg="add">
          <ac:chgData name="denison tercetty" userId="bfa419db77f93ca3" providerId="Windows Live" clId="Web-{172B9849-A9DC-4959-A9C7-BE53FCCC6432}" dt="2019-05-28T01:07:49.683" v="229"/>
          <ac:spMkLst>
            <pc:docMk/>
            <pc:sldMk cId="3096101244" sldId="291"/>
            <ac:spMk id="5" creationId="{30105C6A-C872-42E2-A5CB-1DEE9E229218}"/>
          </ac:spMkLst>
        </pc:spChg>
        <pc:picChg chg="add">
          <ac:chgData name="denison tercetty" userId="bfa419db77f93ca3" providerId="Windows Live" clId="Web-{172B9849-A9DC-4959-A9C7-BE53FCCC6432}" dt="2019-05-28T01:07:49.683" v="229"/>
          <ac:picMkLst>
            <pc:docMk/>
            <pc:sldMk cId="3096101244" sldId="291"/>
            <ac:picMk id="6" creationId="{30CE1408-A5C5-4F6F-88F1-CA27196F5A87}"/>
          </ac:picMkLst>
        </pc:picChg>
      </pc:sldChg>
      <pc:sldChg chg="addSp delSp new">
        <pc:chgData name="denison tercetty" userId="bfa419db77f93ca3" providerId="Windows Live" clId="Web-{172B9849-A9DC-4959-A9C7-BE53FCCC6432}" dt="2019-05-28T01:08:23.716" v="235"/>
        <pc:sldMkLst>
          <pc:docMk/>
          <pc:sldMk cId="2038065805" sldId="292"/>
        </pc:sldMkLst>
        <pc:spChg chg="del">
          <ac:chgData name="denison tercetty" userId="bfa419db77f93ca3" providerId="Windows Live" clId="Web-{172B9849-A9DC-4959-A9C7-BE53FCCC6432}" dt="2019-05-28T01:08:21.247" v="234"/>
          <ac:spMkLst>
            <pc:docMk/>
            <pc:sldMk cId="2038065805" sldId="292"/>
            <ac:spMk id="2" creationId="{821FBDD4-7566-4F0E-BC60-97C5EE55DB64}"/>
          </ac:spMkLst>
        </pc:spChg>
        <pc:spChg chg="del">
          <ac:chgData name="denison tercetty" userId="bfa419db77f93ca3" providerId="Windows Live" clId="Web-{172B9849-A9DC-4959-A9C7-BE53FCCC6432}" dt="2019-05-28T01:08:23.716" v="235"/>
          <ac:spMkLst>
            <pc:docMk/>
            <pc:sldMk cId="2038065805" sldId="292"/>
            <ac:spMk id="3" creationId="{6D3A2420-B418-4CC8-9B47-76E89ED3763A}"/>
          </ac:spMkLst>
        </pc:spChg>
        <pc:spChg chg="add">
          <ac:chgData name="denison tercetty" userId="bfa419db77f93ca3" providerId="Windows Live" clId="Web-{172B9849-A9DC-4959-A9C7-BE53FCCC6432}" dt="2019-05-28T01:08:18.122" v="233"/>
          <ac:spMkLst>
            <pc:docMk/>
            <pc:sldMk cId="2038065805" sldId="292"/>
            <ac:spMk id="4" creationId="{BEA872C9-E4F2-4B5E-9DE3-AE6BD57B31E5}"/>
          </ac:spMkLst>
        </pc:spChg>
        <pc:spChg chg="add">
          <ac:chgData name="denison tercetty" userId="bfa419db77f93ca3" providerId="Windows Live" clId="Web-{172B9849-A9DC-4959-A9C7-BE53FCCC6432}" dt="2019-05-28T01:08:18.122" v="233"/>
          <ac:spMkLst>
            <pc:docMk/>
            <pc:sldMk cId="2038065805" sldId="292"/>
            <ac:spMk id="5" creationId="{5A49BBC1-358E-4E73-9101-808D1E7291F1}"/>
          </ac:spMkLst>
        </pc:spChg>
        <pc:picChg chg="add">
          <ac:chgData name="denison tercetty" userId="bfa419db77f93ca3" providerId="Windows Live" clId="Web-{172B9849-A9DC-4959-A9C7-BE53FCCC6432}" dt="2019-05-28T01:08:18.122" v="233"/>
          <ac:picMkLst>
            <pc:docMk/>
            <pc:sldMk cId="2038065805" sldId="292"/>
            <ac:picMk id="6" creationId="{281A7444-4C72-4DD9-8605-E498FC56440A}"/>
          </ac:picMkLst>
        </pc:picChg>
      </pc:sldChg>
      <pc:sldChg chg="addSp delSp modSp new mod setBg">
        <pc:chgData name="denison tercetty" userId="bfa419db77f93ca3" providerId="Windows Live" clId="Web-{172B9849-A9DC-4959-A9C7-BE53FCCC6432}" dt="2019-05-28T01:13:06.728" v="249" actId="1076"/>
        <pc:sldMkLst>
          <pc:docMk/>
          <pc:sldMk cId="2929330856" sldId="293"/>
        </pc:sldMkLst>
        <pc:spChg chg="mod">
          <ac:chgData name="denison tercetty" userId="bfa419db77f93ca3" providerId="Windows Live" clId="Web-{172B9849-A9DC-4959-A9C7-BE53FCCC6432}" dt="2019-05-28T01:12:53.197" v="247"/>
          <ac:spMkLst>
            <pc:docMk/>
            <pc:sldMk cId="2929330856" sldId="293"/>
            <ac:spMk id="2" creationId="{659D1D29-377D-4A9E-8D25-35E45BD0FE45}"/>
          </ac:spMkLst>
        </pc:spChg>
        <pc:spChg chg="del">
          <ac:chgData name="denison tercetty" userId="bfa419db77f93ca3" providerId="Windows Live" clId="Web-{172B9849-A9DC-4959-A9C7-BE53FCCC6432}" dt="2019-05-28T01:12:42.524" v="246"/>
          <ac:spMkLst>
            <pc:docMk/>
            <pc:sldMk cId="2929330856" sldId="293"/>
            <ac:spMk id="3" creationId="{88E5BC4F-3566-4022-BC07-48459C5C6268}"/>
          </ac:spMkLst>
        </pc:spChg>
        <pc:spChg chg="add">
          <ac:chgData name="denison tercetty" userId="bfa419db77f93ca3" providerId="Windows Live" clId="Web-{172B9849-A9DC-4959-A9C7-BE53FCCC6432}" dt="2019-05-28T01:12:53.197" v="247"/>
          <ac:spMkLst>
            <pc:docMk/>
            <pc:sldMk cId="2929330856" sldId="293"/>
            <ac:spMk id="9" creationId="{25C8D2C1-DA83-420D-9635-D52CE066B5DA}"/>
          </ac:spMkLst>
        </pc:spChg>
        <pc:spChg chg="add">
          <ac:chgData name="denison tercetty" userId="bfa419db77f93ca3" providerId="Windows Live" clId="Web-{172B9849-A9DC-4959-A9C7-BE53FCCC6432}" dt="2019-05-28T01:12:53.197" v="247"/>
          <ac:spMkLst>
            <pc:docMk/>
            <pc:sldMk cId="2929330856" sldId="293"/>
            <ac:spMk id="11" creationId="{434F74C9-6A0B-409E-AD1C-45B58BE91BB8}"/>
          </ac:spMkLst>
        </pc:spChg>
        <pc:spChg chg="add">
          <ac:chgData name="denison tercetty" userId="bfa419db77f93ca3" providerId="Windows Live" clId="Web-{172B9849-A9DC-4959-A9C7-BE53FCCC6432}" dt="2019-05-28T01:12:53.197" v="247"/>
          <ac:spMkLst>
            <pc:docMk/>
            <pc:sldMk cId="2929330856" sldId="293"/>
            <ac:spMk id="15" creationId="{90AA6468-80AC-4DDF-9CFB-C7A9507E203F}"/>
          </ac:spMkLst>
        </pc:spChg>
        <pc:spChg chg="add">
          <ac:chgData name="denison tercetty" userId="bfa419db77f93ca3" providerId="Windows Live" clId="Web-{172B9849-A9DC-4959-A9C7-BE53FCCC6432}" dt="2019-05-28T01:12:53.197" v="247"/>
          <ac:spMkLst>
            <pc:docMk/>
            <pc:sldMk cId="2929330856" sldId="293"/>
            <ac:spMk id="17" creationId="{4AB900CC-5074-4746-A1A4-AF640455BD43}"/>
          </ac:spMkLst>
        </pc:spChg>
        <pc:picChg chg="add mod ord">
          <ac:chgData name="denison tercetty" userId="bfa419db77f93ca3" providerId="Windows Live" clId="Web-{172B9849-A9DC-4959-A9C7-BE53FCCC6432}" dt="2019-05-28T01:13:06.728" v="249" actId="1076"/>
          <ac:picMkLst>
            <pc:docMk/>
            <pc:sldMk cId="2929330856" sldId="293"/>
            <ac:picMk id="4" creationId="{BE4A654E-23F9-4EB6-89E2-02ED1FA2DFCF}"/>
          </ac:picMkLst>
        </pc:picChg>
        <pc:cxnChg chg="add">
          <ac:chgData name="denison tercetty" userId="bfa419db77f93ca3" providerId="Windows Live" clId="Web-{172B9849-A9DC-4959-A9C7-BE53FCCC6432}" dt="2019-05-28T01:12:53.197" v="247"/>
          <ac:cxnSpMkLst>
            <pc:docMk/>
            <pc:sldMk cId="2929330856" sldId="293"/>
            <ac:cxnSpMk id="13" creationId="{F5486A9D-1265-4B57-91E6-68E666B978BC}"/>
          </ac:cxnSpMkLst>
        </pc:cxnChg>
      </pc:sldChg>
      <pc:sldChg chg="addSp delSp modSp new">
        <pc:chgData name="denison tercetty" userId="bfa419db77f93ca3" providerId="Windows Live" clId="Web-{172B9849-A9DC-4959-A9C7-BE53FCCC6432}" dt="2019-05-28T01:31:32.654" v="271"/>
        <pc:sldMkLst>
          <pc:docMk/>
          <pc:sldMk cId="2886277246" sldId="294"/>
        </pc:sldMkLst>
        <pc:spChg chg="mod">
          <ac:chgData name="denison tercetty" userId="bfa419db77f93ca3" providerId="Windows Live" clId="Web-{172B9849-A9DC-4959-A9C7-BE53FCCC6432}" dt="2019-05-28T01:14:28.857" v="268" actId="20577"/>
          <ac:spMkLst>
            <pc:docMk/>
            <pc:sldMk cId="2886277246" sldId="294"/>
            <ac:spMk id="2" creationId="{5C2F8D94-16FE-423F-8C23-CA63E743BA49}"/>
          </ac:spMkLst>
        </pc:spChg>
        <pc:spChg chg="del">
          <ac:chgData name="denison tercetty" userId="bfa419db77f93ca3" providerId="Windows Live" clId="Web-{172B9849-A9DC-4959-A9C7-BE53FCCC6432}" dt="2019-05-28T01:31:32.654" v="271"/>
          <ac:spMkLst>
            <pc:docMk/>
            <pc:sldMk cId="2886277246" sldId="294"/>
            <ac:spMk id="3" creationId="{4A8B2538-BD68-4146-8C48-7875F5AA2E74}"/>
          </ac:spMkLst>
        </pc:spChg>
        <pc:picChg chg="add mod ord">
          <ac:chgData name="denison tercetty" userId="bfa419db77f93ca3" providerId="Windows Live" clId="Web-{172B9849-A9DC-4959-A9C7-BE53FCCC6432}" dt="2019-05-28T01:31:32.654" v="271"/>
          <ac:picMkLst>
            <pc:docMk/>
            <pc:sldMk cId="2886277246" sldId="294"/>
            <ac:picMk id="4" creationId="{B0F41AC8-BEA3-489D-A921-5E20ECBE34A4}"/>
          </ac:picMkLst>
        </pc:picChg>
      </pc:sldChg>
      <pc:sldChg chg="addSp delSp modSp new del mod setBg">
        <pc:chgData name="denison tercetty" userId="bfa419db77f93ca3" providerId="Windows Live" clId="Web-{172B9849-A9DC-4959-A9C7-BE53FCCC6432}" dt="2019-05-28T01:39:06.109" v="283"/>
        <pc:sldMkLst>
          <pc:docMk/>
          <pc:sldMk cId="263723857" sldId="295"/>
        </pc:sldMkLst>
        <pc:spChg chg="mod">
          <ac:chgData name="denison tercetty" userId="bfa419db77f93ca3" providerId="Windows Live" clId="Web-{172B9849-A9DC-4959-A9C7-BE53FCCC6432}" dt="2019-05-28T01:38:39.077" v="282"/>
          <ac:spMkLst>
            <pc:docMk/>
            <pc:sldMk cId="263723857" sldId="295"/>
            <ac:spMk id="2" creationId="{297FF9AE-B053-471C-92DB-115E18E8C6F3}"/>
          </ac:spMkLst>
        </pc:spChg>
        <pc:spChg chg="del">
          <ac:chgData name="denison tercetty" userId="bfa419db77f93ca3" providerId="Windows Live" clId="Web-{172B9849-A9DC-4959-A9C7-BE53FCCC6432}" dt="2019-05-28T01:38:27.593" v="281"/>
          <ac:spMkLst>
            <pc:docMk/>
            <pc:sldMk cId="263723857" sldId="295"/>
            <ac:spMk id="3" creationId="{C5458CD2-606E-4DB6-BC6E-E60E99C6E9D5}"/>
          </ac:spMkLst>
        </pc:spChg>
        <pc:spChg chg="add">
          <ac:chgData name="denison tercetty" userId="bfa419db77f93ca3" providerId="Windows Live" clId="Web-{172B9849-A9DC-4959-A9C7-BE53FCCC6432}" dt="2019-05-28T01:38:39.077" v="282"/>
          <ac:spMkLst>
            <pc:docMk/>
            <pc:sldMk cId="263723857" sldId="295"/>
            <ac:spMk id="9" creationId="{8CBBCC06-3596-4B7C-8C46-6D56797CCD04}"/>
          </ac:spMkLst>
        </pc:spChg>
        <pc:spChg chg="add">
          <ac:chgData name="denison tercetty" userId="bfa419db77f93ca3" providerId="Windows Live" clId="Web-{172B9849-A9DC-4959-A9C7-BE53FCCC6432}" dt="2019-05-28T01:38:39.077" v="282"/>
          <ac:spMkLst>
            <pc:docMk/>
            <pc:sldMk cId="263723857" sldId="295"/>
            <ac:spMk id="12" creationId="{284B70D5-875B-433D-BDBD-1522A85D6C1D}"/>
          </ac:spMkLst>
        </pc:spChg>
        <pc:spChg chg="add">
          <ac:chgData name="denison tercetty" userId="bfa419db77f93ca3" providerId="Windows Live" clId="Web-{172B9849-A9DC-4959-A9C7-BE53FCCC6432}" dt="2019-05-28T01:38:39.077" v="282"/>
          <ac:spMkLst>
            <pc:docMk/>
            <pc:sldMk cId="263723857" sldId="295"/>
            <ac:spMk id="16" creationId="{1E299956-A9E7-4FC1-A0B1-D590CA9730E8}"/>
          </ac:spMkLst>
        </pc:spChg>
        <pc:spChg chg="add">
          <ac:chgData name="denison tercetty" userId="bfa419db77f93ca3" providerId="Windows Live" clId="Web-{172B9849-A9DC-4959-A9C7-BE53FCCC6432}" dt="2019-05-28T01:38:39.077" v="282"/>
          <ac:spMkLst>
            <pc:docMk/>
            <pc:sldMk cId="263723857" sldId="295"/>
            <ac:spMk id="18" creationId="{17FC539C-B783-4B03-9F9E-D13430F3F64F}"/>
          </ac:spMkLst>
        </pc:spChg>
        <pc:picChg chg="add del mod ord">
          <ac:chgData name="denison tercetty" userId="bfa419db77f93ca3" providerId="Windows Live" clId="Web-{172B9849-A9DC-4959-A9C7-BE53FCCC6432}" dt="2019-05-28T01:38:39.077" v="282"/>
          <ac:picMkLst>
            <pc:docMk/>
            <pc:sldMk cId="263723857" sldId="295"/>
            <ac:picMk id="4" creationId="{FF85E939-15E7-45B7-8910-F5ABA1E46B0F}"/>
          </ac:picMkLst>
        </pc:picChg>
        <pc:picChg chg="add">
          <ac:chgData name="denison tercetty" userId="bfa419db77f93ca3" providerId="Windows Live" clId="Web-{172B9849-A9DC-4959-A9C7-BE53FCCC6432}" dt="2019-05-28T01:38:39.077" v="282"/>
          <ac:picMkLst>
            <pc:docMk/>
            <pc:sldMk cId="263723857" sldId="295"/>
            <ac:picMk id="7" creationId="{FF85E939-15E7-45B7-8910-F5ABA1E46B0F}"/>
          </ac:picMkLst>
        </pc:picChg>
        <pc:cxnChg chg="add">
          <ac:chgData name="denison tercetty" userId="bfa419db77f93ca3" providerId="Windows Live" clId="Web-{172B9849-A9DC-4959-A9C7-BE53FCCC6432}" dt="2019-05-28T01:38:39.077" v="282"/>
          <ac:cxnSpMkLst>
            <pc:docMk/>
            <pc:sldMk cId="263723857" sldId="295"/>
            <ac:cxnSpMk id="14" creationId="{C947DF4A-614C-4B4C-8B80-E5B9D8E8CFED}"/>
          </ac:cxnSpMkLst>
        </pc:cxnChg>
      </pc:sldChg>
      <pc:sldChg chg="addSp delSp modSp new del mod setBg">
        <pc:chgData name="denison tercetty" userId="bfa419db77f93ca3" providerId="Windows Live" clId="Web-{172B9849-A9DC-4959-A9C7-BE53FCCC6432}" dt="2019-05-28T01:35:20.452" v="279"/>
        <pc:sldMkLst>
          <pc:docMk/>
          <pc:sldMk cId="1349524000" sldId="295"/>
        </pc:sldMkLst>
        <pc:spChg chg="mod">
          <ac:chgData name="denison tercetty" userId="bfa419db77f93ca3" providerId="Windows Live" clId="Web-{172B9849-A9DC-4959-A9C7-BE53FCCC6432}" dt="2019-05-28T01:32:51.732" v="274"/>
          <ac:spMkLst>
            <pc:docMk/>
            <pc:sldMk cId="1349524000" sldId="295"/>
            <ac:spMk id="2" creationId="{58BA96D7-C6AE-424E-83E1-6DEA5ED8DFC5}"/>
          </ac:spMkLst>
        </pc:spChg>
        <pc:spChg chg="del">
          <ac:chgData name="denison tercetty" userId="bfa419db77f93ca3" providerId="Windows Live" clId="Web-{172B9849-A9DC-4959-A9C7-BE53FCCC6432}" dt="2019-05-28T01:32:40.076" v="273"/>
          <ac:spMkLst>
            <pc:docMk/>
            <pc:sldMk cId="1349524000" sldId="295"/>
            <ac:spMk id="3" creationId="{0C74216B-4911-417E-90E2-1DE4FF8615ED}"/>
          </ac:spMkLst>
        </pc:spChg>
        <pc:spChg chg="add">
          <ac:chgData name="denison tercetty" userId="bfa419db77f93ca3" providerId="Windows Live" clId="Web-{172B9849-A9DC-4959-A9C7-BE53FCCC6432}" dt="2019-05-28T01:32:51.732" v="274"/>
          <ac:spMkLst>
            <pc:docMk/>
            <pc:sldMk cId="1349524000" sldId="295"/>
            <ac:spMk id="9" creationId="{60DB5C7F-E43C-4F3F-BF0F-3F23212F77D9}"/>
          </ac:spMkLst>
        </pc:spChg>
        <pc:spChg chg="add">
          <ac:chgData name="denison tercetty" userId="bfa419db77f93ca3" providerId="Windows Live" clId="Web-{172B9849-A9DC-4959-A9C7-BE53FCCC6432}" dt="2019-05-28T01:32:51.732" v="274"/>
          <ac:spMkLst>
            <pc:docMk/>
            <pc:sldMk cId="1349524000" sldId="295"/>
            <ac:spMk id="12" creationId="{990D0034-F768-41E7-85D4-F38C4DE85770}"/>
          </ac:spMkLst>
        </pc:spChg>
        <pc:spChg chg="add">
          <ac:chgData name="denison tercetty" userId="bfa419db77f93ca3" providerId="Windows Live" clId="Web-{172B9849-A9DC-4959-A9C7-BE53FCCC6432}" dt="2019-05-28T01:32:51.732" v="274"/>
          <ac:spMkLst>
            <pc:docMk/>
            <pc:sldMk cId="1349524000" sldId="295"/>
            <ac:spMk id="14" creationId="{C4F7E42D-8B5A-4FC8-81CD-9E60171F7FA8}"/>
          </ac:spMkLst>
        </pc:spChg>
        <pc:spChg chg="add">
          <ac:chgData name="denison tercetty" userId="bfa419db77f93ca3" providerId="Windows Live" clId="Web-{172B9849-A9DC-4959-A9C7-BE53FCCC6432}" dt="2019-05-28T01:32:51.732" v="274"/>
          <ac:spMkLst>
            <pc:docMk/>
            <pc:sldMk cId="1349524000" sldId="295"/>
            <ac:spMk id="16" creationId="{8C04651D-B9F4-4935-A02D-364153FBDF54}"/>
          </ac:spMkLst>
        </pc:spChg>
        <pc:picChg chg="add del mod ord">
          <ac:chgData name="denison tercetty" userId="bfa419db77f93ca3" providerId="Windows Live" clId="Web-{172B9849-A9DC-4959-A9C7-BE53FCCC6432}" dt="2019-05-28T01:32:51.732" v="274"/>
          <ac:picMkLst>
            <pc:docMk/>
            <pc:sldMk cId="1349524000" sldId="295"/>
            <ac:picMk id="4" creationId="{38EF0A3C-D41E-4419-8146-851455F8E111}"/>
          </ac:picMkLst>
        </pc:picChg>
        <pc:picChg chg="add del mod">
          <ac:chgData name="denison tercetty" userId="bfa419db77f93ca3" providerId="Windows Live" clId="Web-{172B9849-A9DC-4959-A9C7-BE53FCCC6432}" dt="2019-05-28T01:35:14.952" v="278"/>
          <ac:picMkLst>
            <pc:docMk/>
            <pc:sldMk cId="1349524000" sldId="295"/>
            <ac:picMk id="7" creationId="{38EF0A3C-D41E-4419-8146-851455F8E111}"/>
          </ac:picMkLst>
        </pc:picChg>
      </pc:sldChg>
      <pc:sldChg chg="addSp delSp modSp new mod setBg">
        <pc:chgData name="denison tercetty" userId="bfa419db77f93ca3" providerId="Windows Live" clId="Web-{172B9849-A9DC-4959-A9C7-BE53FCCC6432}" dt="2019-05-28T01:58:01.254" v="336"/>
        <pc:sldMkLst>
          <pc:docMk/>
          <pc:sldMk cId="3772832672" sldId="295"/>
        </pc:sldMkLst>
        <pc:spChg chg="mod">
          <ac:chgData name="denison tercetty" userId="bfa419db77f93ca3" providerId="Windows Live" clId="Web-{172B9849-A9DC-4959-A9C7-BE53FCCC6432}" dt="2019-05-28T01:58:01.254" v="336"/>
          <ac:spMkLst>
            <pc:docMk/>
            <pc:sldMk cId="3772832672" sldId="295"/>
            <ac:spMk id="2" creationId="{2B76FEFA-C9A0-489A-954A-75A0662BD97D}"/>
          </ac:spMkLst>
        </pc:spChg>
        <pc:spChg chg="del">
          <ac:chgData name="denison tercetty" userId="bfa419db77f93ca3" providerId="Windows Live" clId="Web-{172B9849-A9DC-4959-A9C7-BE53FCCC6432}" dt="2019-05-28T01:57:25.363" v="333"/>
          <ac:spMkLst>
            <pc:docMk/>
            <pc:sldMk cId="3772832672" sldId="295"/>
            <ac:spMk id="3" creationId="{2D14CBEC-3CC8-4D8B-BDDD-8EBB33786291}"/>
          </ac:spMkLst>
        </pc:spChg>
        <pc:spChg chg="add del mod">
          <ac:chgData name="denison tercetty" userId="bfa419db77f93ca3" providerId="Windows Live" clId="Web-{172B9849-A9DC-4959-A9C7-BE53FCCC6432}" dt="2019-05-28T01:57:57.473" v="335"/>
          <ac:spMkLst>
            <pc:docMk/>
            <pc:sldMk cId="3772832672" sldId="295"/>
            <ac:spMk id="7" creationId="{072F266D-D0DA-4899-9B3F-0C5E8FB381F6}"/>
          </ac:spMkLst>
        </pc:spChg>
        <pc:spChg chg="add">
          <ac:chgData name="denison tercetty" userId="bfa419db77f93ca3" providerId="Windows Live" clId="Web-{172B9849-A9DC-4959-A9C7-BE53FCCC6432}" dt="2019-05-28T01:58:01.254" v="336"/>
          <ac:spMkLst>
            <pc:docMk/>
            <pc:sldMk cId="3772832672" sldId="295"/>
            <ac:spMk id="13" creationId="{25C8D2C1-DA83-420D-9635-D52CE066B5DA}"/>
          </ac:spMkLst>
        </pc:spChg>
        <pc:spChg chg="add">
          <ac:chgData name="denison tercetty" userId="bfa419db77f93ca3" providerId="Windows Live" clId="Web-{172B9849-A9DC-4959-A9C7-BE53FCCC6432}" dt="2019-05-28T01:58:01.254" v="336"/>
          <ac:spMkLst>
            <pc:docMk/>
            <pc:sldMk cId="3772832672" sldId="295"/>
            <ac:spMk id="15" creationId="{434F74C9-6A0B-409E-AD1C-45B58BE91BB8}"/>
          </ac:spMkLst>
        </pc:spChg>
        <pc:spChg chg="add">
          <ac:chgData name="denison tercetty" userId="bfa419db77f93ca3" providerId="Windows Live" clId="Web-{172B9849-A9DC-4959-A9C7-BE53FCCC6432}" dt="2019-05-28T01:58:01.254" v="336"/>
          <ac:spMkLst>
            <pc:docMk/>
            <pc:sldMk cId="3772832672" sldId="295"/>
            <ac:spMk id="19" creationId="{90AA6468-80AC-4DDF-9CFB-C7A9507E203F}"/>
          </ac:spMkLst>
        </pc:spChg>
        <pc:spChg chg="add">
          <ac:chgData name="denison tercetty" userId="bfa419db77f93ca3" providerId="Windows Live" clId="Web-{172B9849-A9DC-4959-A9C7-BE53FCCC6432}" dt="2019-05-28T01:58:01.254" v="336"/>
          <ac:spMkLst>
            <pc:docMk/>
            <pc:sldMk cId="3772832672" sldId="295"/>
            <ac:spMk id="21" creationId="{4AB900CC-5074-4746-A1A4-AF640455BD43}"/>
          </ac:spMkLst>
        </pc:spChg>
        <pc:picChg chg="add del mod ord">
          <ac:chgData name="denison tercetty" userId="bfa419db77f93ca3" providerId="Windows Live" clId="Web-{172B9849-A9DC-4959-A9C7-BE53FCCC6432}" dt="2019-05-28T01:57:26.191" v="334"/>
          <ac:picMkLst>
            <pc:docMk/>
            <pc:sldMk cId="3772832672" sldId="295"/>
            <ac:picMk id="4" creationId="{024E5C78-344F-4488-8975-8DB26254BF63}"/>
          </ac:picMkLst>
        </pc:picChg>
        <pc:picChg chg="add mod ord">
          <ac:chgData name="denison tercetty" userId="bfa419db77f93ca3" providerId="Windows Live" clId="Web-{172B9849-A9DC-4959-A9C7-BE53FCCC6432}" dt="2019-05-28T01:58:01.254" v="336"/>
          <ac:picMkLst>
            <pc:docMk/>
            <pc:sldMk cId="3772832672" sldId="295"/>
            <ac:picMk id="8" creationId="{F834BFB6-504C-4321-827C-F2710DB5AC5D}"/>
          </ac:picMkLst>
        </pc:picChg>
        <pc:cxnChg chg="add">
          <ac:chgData name="denison tercetty" userId="bfa419db77f93ca3" providerId="Windows Live" clId="Web-{172B9849-A9DC-4959-A9C7-BE53FCCC6432}" dt="2019-05-28T01:58:01.254" v="336"/>
          <ac:cxnSpMkLst>
            <pc:docMk/>
            <pc:sldMk cId="3772832672" sldId="295"/>
            <ac:cxnSpMk id="17" creationId="{F5486A9D-1265-4B57-91E6-68E666B978BC}"/>
          </ac:cxnSpMkLst>
        </pc:cxnChg>
      </pc:sldChg>
      <pc:sldChg chg="addSp delSp new">
        <pc:chgData name="denison tercetty" userId="bfa419db77f93ca3" providerId="Windows Live" clId="Web-{172B9849-A9DC-4959-A9C7-BE53FCCC6432}" dt="2019-05-28T01:59:00.098" v="340"/>
        <pc:sldMkLst>
          <pc:docMk/>
          <pc:sldMk cId="2169939816" sldId="296"/>
        </pc:sldMkLst>
        <pc:spChg chg="del">
          <ac:chgData name="denison tercetty" userId="bfa419db77f93ca3" providerId="Windows Live" clId="Web-{172B9849-A9DC-4959-A9C7-BE53FCCC6432}" dt="2019-05-28T01:58:57.785" v="339"/>
          <ac:spMkLst>
            <pc:docMk/>
            <pc:sldMk cId="2169939816" sldId="296"/>
            <ac:spMk id="2" creationId="{AF4C3CA3-9B86-404C-AED4-AD73F9576837}"/>
          </ac:spMkLst>
        </pc:spChg>
        <pc:spChg chg="del">
          <ac:chgData name="denison tercetty" userId="bfa419db77f93ca3" providerId="Windows Live" clId="Web-{172B9849-A9DC-4959-A9C7-BE53FCCC6432}" dt="2019-05-28T01:59:00.098" v="340"/>
          <ac:spMkLst>
            <pc:docMk/>
            <pc:sldMk cId="2169939816" sldId="296"/>
            <ac:spMk id="3" creationId="{B8486BD9-0C6A-4918-885C-E554A45225DD}"/>
          </ac:spMkLst>
        </pc:spChg>
        <pc:spChg chg="add">
          <ac:chgData name="denison tercetty" userId="bfa419db77f93ca3" providerId="Windows Live" clId="Web-{172B9849-A9DC-4959-A9C7-BE53FCCC6432}" dt="2019-05-28T01:58:51.629" v="338"/>
          <ac:spMkLst>
            <pc:docMk/>
            <pc:sldMk cId="2169939816" sldId="296"/>
            <ac:spMk id="4" creationId="{D0C67211-1554-4AF5-A3B9-2F6DF1FB452B}"/>
          </ac:spMkLst>
        </pc:spChg>
        <pc:spChg chg="add">
          <ac:chgData name="denison tercetty" userId="bfa419db77f93ca3" providerId="Windows Live" clId="Web-{172B9849-A9DC-4959-A9C7-BE53FCCC6432}" dt="2019-05-28T01:58:51.629" v="338"/>
          <ac:spMkLst>
            <pc:docMk/>
            <pc:sldMk cId="2169939816" sldId="296"/>
            <ac:spMk id="5" creationId="{20AD3D7A-0F5A-4691-8C39-2F090A075986}"/>
          </ac:spMkLst>
        </pc:spChg>
      </pc:sldChg>
    </pc:docChg>
  </pc:docChgLst>
  <pc:docChgLst>
    <pc:chgData name="denison tercetty" userId="bfa419db77f93ca3" providerId="Windows Live" clId="Web-{7B5B27FD-4FF7-4532-AE41-D603C7AE4316}"/>
    <pc:docChg chg="addSld delSld modSld">
      <pc:chgData name="denison tercetty" userId="bfa419db77f93ca3" providerId="Windows Live" clId="Web-{7B5B27FD-4FF7-4532-AE41-D603C7AE4316}" dt="2019-05-06T13:30:49.248" v="37" actId="20577"/>
      <pc:docMkLst>
        <pc:docMk/>
      </pc:docMkLst>
      <pc:sldChg chg="add del">
        <pc:chgData name="denison tercetty" userId="bfa419db77f93ca3" providerId="Windows Live" clId="Web-{7B5B27FD-4FF7-4532-AE41-D603C7AE4316}" dt="2019-05-06T11:14:27.431" v="3"/>
        <pc:sldMkLst>
          <pc:docMk/>
          <pc:sldMk cId="1554600740" sldId="258"/>
        </pc:sldMkLst>
      </pc:sldChg>
      <pc:sldChg chg="addSp delSp">
        <pc:chgData name="denison tercetty" userId="bfa419db77f93ca3" providerId="Windows Live" clId="Web-{7B5B27FD-4FF7-4532-AE41-D603C7AE4316}" dt="2019-05-06T11:13:34.463" v="1"/>
        <pc:sldMkLst>
          <pc:docMk/>
          <pc:sldMk cId="3043118037" sldId="265"/>
        </pc:sldMkLst>
        <pc:picChg chg="add del">
          <ac:chgData name="denison tercetty" userId="bfa419db77f93ca3" providerId="Windows Live" clId="Web-{7B5B27FD-4FF7-4532-AE41-D603C7AE4316}" dt="2019-05-06T11:13:34.463" v="1"/>
          <ac:picMkLst>
            <pc:docMk/>
            <pc:sldMk cId="3043118037" sldId="265"/>
            <ac:picMk id="2050" creationId="{00000000-0000-0000-0000-000000000000}"/>
          </ac:picMkLst>
        </pc:picChg>
      </pc:sldChg>
      <pc:sldChg chg="modSp">
        <pc:chgData name="denison tercetty" userId="bfa419db77f93ca3" providerId="Windows Live" clId="Web-{7B5B27FD-4FF7-4532-AE41-D603C7AE4316}" dt="2019-05-06T13:27:36.778" v="35" actId="20577"/>
        <pc:sldMkLst>
          <pc:docMk/>
          <pc:sldMk cId="877517664" sldId="273"/>
        </pc:sldMkLst>
        <pc:spChg chg="mod">
          <ac:chgData name="denison tercetty" userId="bfa419db77f93ca3" providerId="Windows Live" clId="Web-{7B5B27FD-4FF7-4532-AE41-D603C7AE4316}" dt="2019-05-06T13:27:36.778" v="35" actId="20577"/>
          <ac:spMkLst>
            <pc:docMk/>
            <pc:sldMk cId="877517664" sldId="273"/>
            <ac:spMk id="3" creationId="{23532D1F-9503-4089-B316-8CB6F9CED64B}"/>
          </ac:spMkLst>
        </pc:spChg>
      </pc:sldChg>
    </pc:docChg>
  </pc:docChgLst>
  <pc:docChgLst>
    <pc:chgData name="denison tercetty" userId="bfa419db77f93ca3" providerId="Windows Live" clId="Web-{F443D50A-8544-4260-B3FC-A08C9EC0F150}"/>
    <pc:docChg chg="modSld sldOrd">
      <pc:chgData name="denison tercetty" userId="bfa419db77f93ca3" providerId="Windows Live" clId="Web-{F443D50A-8544-4260-B3FC-A08C9EC0F150}" dt="2019-05-19T22:57:11.610" v="37"/>
      <pc:docMkLst>
        <pc:docMk/>
      </pc:docMkLst>
      <pc:sldChg chg="ord">
        <pc:chgData name="denison tercetty" userId="bfa419db77f93ca3" providerId="Windows Live" clId="Web-{F443D50A-8544-4260-B3FC-A08C9EC0F150}" dt="2019-05-19T22:57:11.610" v="37"/>
        <pc:sldMkLst>
          <pc:docMk/>
          <pc:sldMk cId="1569203412" sldId="263"/>
        </pc:sldMkLst>
      </pc:sldChg>
      <pc:sldChg chg="modSp">
        <pc:chgData name="denison tercetty" userId="bfa419db77f93ca3" providerId="Windows Live" clId="Web-{F443D50A-8544-4260-B3FC-A08C9EC0F150}" dt="2019-05-19T22:56:21.671" v="34" actId="20577"/>
        <pc:sldMkLst>
          <pc:docMk/>
          <pc:sldMk cId="877517664" sldId="273"/>
        </pc:sldMkLst>
        <pc:spChg chg="mod">
          <ac:chgData name="denison tercetty" userId="bfa419db77f93ca3" providerId="Windows Live" clId="Web-{F443D50A-8544-4260-B3FC-A08C9EC0F150}" dt="2019-05-19T22:56:21.671" v="34" actId="20577"/>
          <ac:spMkLst>
            <pc:docMk/>
            <pc:sldMk cId="877517664" sldId="273"/>
            <ac:spMk id="3" creationId="{23532D1F-9503-4089-B316-8CB6F9CED64B}"/>
          </ac:spMkLst>
        </pc:spChg>
      </pc:sldChg>
    </pc:docChg>
  </pc:docChgLst>
  <pc:docChgLst>
    <pc:chgData name="denison tercetty" userId="bfa419db77f93ca3" providerId="Windows Live" clId="Web-{6ECDFA67-1073-456C-8812-4CD9B5ED8536}"/>
    <pc:docChg chg="sldOrd">
      <pc:chgData name="denison tercetty" userId="bfa419db77f93ca3" providerId="Windows Live" clId="Web-{6ECDFA67-1073-456C-8812-4CD9B5ED8536}" dt="2019-05-23T00:25:41.408" v="1"/>
      <pc:docMkLst>
        <pc:docMk/>
      </pc:docMkLst>
      <pc:sldChg chg="ord">
        <pc:chgData name="denison tercetty" userId="bfa419db77f93ca3" providerId="Windows Live" clId="Web-{6ECDFA67-1073-456C-8812-4CD9B5ED8536}" dt="2019-05-23T00:25:41.408" v="1"/>
        <pc:sldMkLst>
          <pc:docMk/>
          <pc:sldMk cId="987551173" sldId="271"/>
        </pc:sldMkLst>
      </pc:sldChg>
    </pc:docChg>
  </pc:docChgLst>
  <pc:docChgLst>
    <pc:chgData name="denison tercetty" userId="bfa419db77f93ca3" providerId="Windows Live" clId="Web-{DC4168BB-FF1A-4ABA-A918-4411437B0167}"/>
    <pc:docChg chg="addSld delSld modSld sldOrd">
      <pc:chgData name="denison tercetty" userId="bfa419db77f93ca3" providerId="Windows Live" clId="Web-{DC4168BB-FF1A-4ABA-A918-4411437B0167}" dt="2019-04-29T13:29:59.851" v="499" actId="20577"/>
      <pc:docMkLst>
        <pc:docMk/>
      </pc:docMkLst>
      <pc:sldChg chg="addSp delSp modSp mod setBg modClrScheme chgLayout">
        <pc:chgData name="denison tercetty" userId="bfa419db77f93ca3" providerId="Windows Live" clId="Web-{DC4168BB-FF1A-4ABA-A918-4411437B0167}" dt="2019-04-29T11:08:43.562" v="9"/>
        <pc:sldMkLst>
          <pc:docMk/>
          <pc:sldMk cId="3025865093" sldId="256"/>
        </pc:sldMkLst>
        <pc:spChg chg="mod ord">
          <ac:chgData name="denison tercetty" userId="bfa419db77f93ca3" providerId="Windows Live" clId="Web-{DC4168BB-FF1A-4ABA-A918-4411437B0167}" dt="2019-04-29T11:08:43.562" v="9"/>
          <ac:spMkLst>
            <pc:docMk/>
            <pc:sldMk cId="3025865093" sldId="256"/>
            <ac:spMk id="2" creationId="{00000000-0000-0000-0000-000000000000}"/>
          </ac:spMkLst>
        </pc:spChg>
        <pc:spChg chg="add del mod ord replId">
          <ac:chgData name="denison tercetty" userId="bfa419db77f93ca3" providerId="Windows Live" clId="Web-{DC4168BB-FF1A-4ABA-A918-4411437B0167}" dt="2019-04-29T11:08:43.562" v="9"/>
          <ac:spMkLst>
            <pc:docMk/>
            <pc:sldMk cId="3025865093" sldId="256"/>
            <ac:spMk id="3" creationId="{00000000-0000-0000-0000-000000000000}"/>
          </ac:spMkLst>
        </pc:spChg>
        <pc:spChg chg="add del">
          <ac:chgData name="denison tercetty" userId="bfa419db77f93ca3" providerId="Windows Live" clId="Web-{DC4168BB-FF1A-4ABA-A918-4411437B0167}" dt="2019-04-29T11:08:43.484" v="8"/>
          <ac:spMkLst>
            <pc:docMk/>
            <pc:sldMk cId="3025865093" sldId="256"/>
            <ac:spMk id="8" creationId="{FB5993E2-C02B-4335-ABA5-D8EC465551E3}"/>
          </ac:spMkLst>
        </pc:spChg>
        <pc:spChg chg="add del">
          <ac:chgData name="denison tercetty" userId="bfa419db77f93ca3" providerId="Windows Live" clId="Web-{DC4168BB-FF1A-4ABA-A918-4411437B0167}" dt="2019-04-29T11:08:43.484" v="8"/>
          <ac:spMkLst>
            <pc:docMk/>
            <pc:sldMk cId="3025865093" sldId="256"/>
            <ac:spMk id="9" creationId="{C0B801A2-5622-4BE8-9AD2-C337A2CD0022}"/>
          </ac:spMkLst>
        </pc:spChg>
        <pc:spChg chg="add del">
          <ac:chgData name="denison tercetty" userId="bfa419db77f93ca3" providerId="Windows Live" clId="Web-{DC4168BB-FF1A-4ABA-A918-4411437B0167}" dt="2019-04-29T11:08:40.968" v="6"/>
          <ac:spMkLst>
            <pc:docMk/>
            <pc:sldMk cId="3025865093" sldId="256"/>
            <ac:spMk id="10" creationId="{FB5993E2-C02B-4335-ABA5-D8EC465551E3}"/>
          </ac:spMkLst>
        </pc:spChg>
        <pc:spChg chg="add del">
          <ac:chgData name="denison tercetty" userId="bfa419db77f93ca3" providerId="Windows Live" clId="Web-{DC4168BB-FF1A-4ABA-A918-4411437B0167}" dt="2019-04-29T11:08:43.484" v="8"/>
          <ac:spMkLst>
            <pc:docMk/>
            <pc:sldMk cId="3025865093" sldId="256"/>
            <ac:spMk id="11" creationId="{B7AF614F-5BC3-4086-99F5-B87C5847A071}"/>
          </ac:spMkLst>
        </pc:spChg>
        <pc:spChg chg="add del">
          <ac:chgData name="denison tercetty" userId="bfa419db77f93ca3" providerId="Windows Live" clId="Web-{DC4168BB-FF1A-4ABA-A918-4411437B0167}" dt="2019-04-29T11:08:40.968" v="6"/>
          <ac:spMkLst>
            <pc:docMk/>
            <pc:sldMk cId="3025865093" sldId="256"/>
            <ac:spMk id="12" creationId="{C0B801A2-5622-4BE8-9AD2-C337A2CD0022}"/>
          </ac:spMkLst>
        </pc:spChg>
        <pc:spChg chg="add del">
          <ac:chgData name="denison tercetty" userId="bfa419db77f93ca3" providerId="Windows Live" clId="Web-{DC4168BB-FF1A-4ABA-A918-4411437B0167}" dt="2019-04-29T11:08:40.968" v="6"/>
          <ac:spMkLst>
            <pc:docMk/>
            <pc:sldMk cId="3025865093" sldId="256"/>
            <ac:spMk id="14" creationId="{B7AF614F-5BC3-4086-99F5-B87C5847A071}"/>
          </ac:spMkLst>
        </pc:spChg>
        <pc:spChg chg="add">
          <ac:chgData name="denison tercetty" userId="bfa419db77f93ca3" providerId="Windows Live" clId="Web-{DC4168BB-FF1A-4ABA-A918-4411437B0167}" dt="2019-04-29T11:08:43.562" v="9"/>
          <ac:spMkLst>
            <pc:docMk/>
            <pc:sldMk cId="3025865093" sldId="256"/>
            <ac:spMk id="15" creationId="{3741B58E-3B65-4A01-A276-975AB2CF8A08}"/>
          </ac:spMkLst>
        </pc:spChg>
        <pc:spChg chg="add">
          <ac:chgData name="denison tercetty" userId="bfa419db77f93ca3" providerId="Windows Live" clId="Web-{DC4168BB-FF1A-4ABA-A918-4411437B0167}" dt="2019-04-29T11:08:43.562" v="9"/>
          <ac:spMkLst>
            <pc:docMk/>
            <pc:sldMk cId="3025865093" sldId="256"/>
            <ac:spMk id="16" creationId="{7AAC67C3-831B-4AB1-A259-DFB839CAFAFC}"/>
          </ac:spMkLst>
        </pc:spChg>
        <pc:spChg chg="add">
          <ac:chgData name="denison tercetty" userId="bfa419db77f93ca3" providerId="Windows Live" clId="Web-{DC4168BB-FF1A-4ABA-A918-4411437B0167}" dt="2019-04-29T11:08:43.562" v="9"/>
          <ac:spMkLst>
            <pc:docMk/>
            <pc:sldMk cId="3025865093" sldId="256"/>
            <ac:spMk id="17" creationId="{054B3F04-9EAC-45C0-B3CE-0387EEA10A0C}"/>
          </ac:spMkLst>
        </pc:spChg>
        <pc:graphicFrameChg chg="add del">
          <ac:chgData name="denison tercetty" userId="bfa419db77f93ca3" providerId="Windows Live" clId="Web-{DC4168BB-FF1A-4ABA-A918-4411437B0167}" dt="2019-04-29T11:08:35.202" v="2"/>
          <ac:graphicFrameMkLst>
            <pc:docMk/>
            <pc:sldMk cId="3025865093" sldId="256"/>
            <ac:graphicFrameMk id="5" creationId="{9CAD30F1-5B13-4117-93A8-4BD70853A5AA}"/>
          </ac:graphicFrameMkLst>
        </pc:graphicFrameChg>
        <pc:graphicFrameChg chg="add del">
          <ac:chgData name="denison tercetty" userId="bfa419db77f93ca3" providerId="Windows Live" clId="Web-{DC4168BB-FF1A-4ABA-A918-4411437B0167}" dt="2019-04-29T11:08:37.671" v="4"/>
          <ac:graphicFrameMkLst>
            <pc:docMk/>
            <pc:sldMk cId="3025865093" sldId="256"/>
            <ac:graphicFrameMk id="6" creationId="{144E6DEE-0EBC-454E-8FD6-A7516BA7B428}"/>
          </ac:graphicFrameMkLst>
        </pc:graphicFrameChg>
        <pc:graphicFrameChg chg="add del">
          <ac:chgData name="denison tercetty" userId="bfa419db77f93ca3" providerId="Windows Live" clId="Web-{DC4168BB-FF1A-4ABA-A918-4411437B0167}" dt="2019-04-29T11:08:40.968" v="6"/>
          <ac:graphicFrameMkLst>
            <pc:docMk/>
            <pc:sldMk cId="3025865093" sldId="256"/>
            <ac:graphicFrameMk id="7" creationId="{5D2DA451-9B74-43DB-A540-E024306865F4}"/>
          </ac:graphicFrameMkLst>
        </pc:graphicFrameChg>
        <pc:graphicFrameChg chg="add del">
          <ac:chgData name="denison tercetty" userId="bfa419db77f93ca3" providerId="Windows Live" clId="Web-{DC4168BB-FF1A-4ABA-A918-4411437B0167}" dt="2019-04-29T11:08:43.484" v="8"/>
          <ac:graphicFrameMkLst>
            <pc:docMk/>
            <pc:sldMk cId="3025865093" sldId="256"/>
            <ac:graphicFrameMk id="13" creationId="{E7F9E6AB-3360-4477-867F-6DB974667328}"/>
          </ac:graphicFrameMkLst>
        </pc:graphicFrameChg>
      </pc:sldChg>
      <pc:sldChg chg="addSp delSp modSp new mod setBg">
        <pc:chgData name="denison tercetty" userId="bfa419db77f93ca3" providerId="Windows Live" clId="Web-{DC4168BB-FF1A-4ABA-A918-4411437B0167}" dt="2019-04-29T11:59:28.874" v="136" actId="1076"/>
        <pc:sldMkLst>
          <pc:docMk/>
          <pc:sldMk cId="1504900675" sldId="269"/>
        </pc:sldMkLst>
        <pc:spChg chg="mod ord">
          <ac:chgData name="denison tercetty" userId="bfa419db77f93ca3" providerId="Windows Live" clId="Web-{DC4168BB-FF1A-4ABA-A918-4411437B0167}" dt="2019-04-29T11:57:10.791" v="135"/>
          <ac:spMkLst>
            <pc:docMk/>
            <pc:sldMk cId="1504900675" sldId="269"/>
            <ac:spMk id="2" creationId="{8FCBC0A8-3E81-4F56-8244-C1C4C9C213AA}"/>
          </ac:spMkLst>
        </pc:spChg>
        <pc:spChg chg="del mod">
          <ac:chgData name="denison tercetty" userId="bfa419db77f93ca3" providerId="Windows Live" clId="Web-{DC4168BB-FF1A-4ABA-A918-4411437B0167}" dt="2019-04-29T11:55:48.413" v="109"/>
          <ac:spMkLst>
            <pc:docMk/>
            <pc:sldMk cId="1504900675" sldId="269"/>
            <ac:spMk id="3" creationId="{0EB630DE-B3C5-4B74-ABAE-086B09E2A8C5}"/>
          </ac:spMkLst>
        </pc:spChg>
        <pc:spChg chg="add del">
          <ac:chgData name="denison tercetty" userId="bfa419db77f93ca3" providerId="Windows Live" clId="Web-{DC4168BB-FF1A-4ABA-A918-4411437B0167}" dt="2019-04-29T11:56:57.806" v="124"/>
          <ac:spMkLst>
            <pc:docMk/>
            <pc:sldMk cId="1504900675" sldId="269"/>
            <ac:spMk id="6" creationId="{4E4490D0-3672-446A-AC12-B4830333BDDD}"/>
          </ac:spMkLst>
        </pc:spChg>
        <pc:spChg chg="add del">
          <ac:chgData name="denison tercetty" userId="bfa419db77f93ca3" providerId="Windows Live" clId="Web-{DC4168BB-FF1A-4ABA-A918-4411437B0167}" dt="2019-04-29T11:56:55.165" v="122"/>
          <ac:spMkLst>
            <pc:docMk/>
            <pc:sldMk cId="1504900675" sldId="269"/>
            <ac:spMk id="9" creationId="{E9FA3C3B-BACC-41C4-83CF-FB5C4CD3BBB3}"/>
          </ac:spMkLst>
        </pc:spChg>
        <pc:spChg chg="add del">
          <ac:chgData name="denison tercetty" userId="bfa419db77f93ca3" providerId="Windows Live" clId="Web-{DC4168BB-FF1A-4ABA-A918-4411437B0167}" dt="2019-04-29T11:57:00.290" v="126"/>
          <ac:spMkLst>
            <pc:docMk/>
            <pc:sldMk cId="1504900675" sldId="269"/>
            <ac:spMk id="10" creationId="{3303A7C9-085C-4F59-827D-1777DA67F496}"/>
          </ac:spMkLst>
        </pc:spChg>
        <pc:spChg chg="add del">
          <ac:chgData name="denison tercetty" userId="bfa419db77f93ca3" providerId="Windows Live" clId="Web-{DC4168BB-FF1A-4ABA-A918-4411437B0167}" dt="2019-04-29T11:56:57.806" v="124"/>
          <ac:spMkLst>
            <pc:docMk/>
            <pc:sldMk cId="1504900675" sldId="269"/>
            <ac:spMk id="11" creationId="{39CB82C2-DF65-4EC1-8280-F201D50F570B}"/>
          </ac:spMkLst>
        </pc:spChg>
        <pc:spChg chg="add del">
          <ac:chgData name="denison tercetty" userId="bfa419db77f93ca3" providerId="Windows Live" clId="Web-{DC4168BB-FF1A-4ABA-A918-4411437B0167}" dt="2019-04-29T11:56:55.165" v="122"/>
          <ac:spMkLst>
            <pc:docMk/>
            <pc:sldMk cId="1504900675" sldId="269"/>
            <ac:spMk id="12" creationId="{10162E77-11AD-44A7-84EC-40C59EEFBD2E}"/>
          </ac:spMkLst>
        </pc:spChg>
        <pc:spChg chg="add del">
          <ac:chgData name="denison tercetty" userId="bfa419db77f93ca3" providerId="Windows Live" clId="Web-{DC4168BB-FF1A-4ABA-A918-4411437B0167}" dt="2019-04-29T11:56:57.806" v="124"/>
          <ac:spMkLst>
            <pc:docMk/>
            <pc:sldMk cId="1504900675" sldId="269"/>
            <ac:spMk id="15" creationId="{8D0DE514-8876-4D18-A995-61A5C1F813F1}"/>
          </ac:spMkLst>
        </pc:spChg>
        <pc:spChg chg="add del">
          <ac:chgData name="denison tercetty" userId="bfa419db77f93ca3" providerId="Windows Live" clId="Web-{DC4168BB-FF1A-4ABA-A918-4411437B0167}" dt="2019-04-29T11:56:55.165" v="122"/>
          <ac:spMkLst>
            <pc:docMk/>
            <pc:sldMk cId="1504900675" sldId="269"/>
            <ac:spMk id="16" creationId="{6329CBCE-21AE-419D-AC1F-8ACF510A6670}"/>
          </ac:spMkLst>
        </pc:spChg>
        <pc:spChg chg="add del">
          <ac:chgData name="denison tercetty" userId="bfa419db77f93ca3" providerId="Windows Live" clId="Web-{DC4168BB-FF1A-4ABA-A918-4411437B0167}" dt="2019-04-29T11:56:57.806" v="124"/>
          <ac:spMkLst>
            <pc:docMk/>
            <pc:sldMk cId="1504900675" sldId="269"/>
            <ac:spMk id="17" creationId="{09DA791C-FFCF-422E-8775-BDA6C0E5ECF0}"/>
          </ac:spMkLst>
        </pc:spChg>
        <pc:spChg chg="add del">
          <ac:chgData name="denison tercetty" userId="bfa419db77f93ca3" providerId="Windows Live" clId="Web-{DC4168BB-FF1A-4ABA-A918-4411437B0167}" dt="2019-04-29T11:56:55.165" v="122"/>
          <ac:spMkLst>
            <pc:docMk/>
            <pc:sldMk cId="1504900675" sldId="269"/>
            <ac:spMk id="18" creationId="{FF2DA012-1414-493D-888F-5D99D0BDA322}"/>
          </ac:spMkLst>
        </pc:spChg>
        <pc:spChg chg="add del">
          <ac:chgData name="denison tercetty" userId="bfa419db77f93ca3" providerId="Windows Live" clId="Web-{DC4168BB-FF1A-4ABA-A918-4411437B0167}" dt="2019-04-29T11:56:57.806" v="124"/>
          <ac:spMkLst>
            <pc:docMk/>
            <pc:sldMk cId="1504900675" sldId="269"/>
            <ac:spMk id="19" creationId="{0DCF8855-3530-4F46-A4CB-3B6686EEE4BD}"/>
          </ac:spMkLst>
        </pc:spChg>
        <pc:spChg chg="add del">
          <ac:chgData name="denison tercetty" userId="bfa419db77f93ca3" providerId="Windows Live" clId="Web-{DC4168BB-FF1A-4ABA-A918-4411437B0167}" dt="2019-04-29T11:57:02.775" v="128"/>
          <ac:spMkLst>
            <pc:docMk/>
            <pc:sldMk cId="1504900675" sldId="269"/>
            <ac:spMk id="20" creationId="{C33BF9DD-8A45-4EEE-B231-0A14D322E5F9}"/>
          </ac:spMkLst>
        </pc:spChg>
        <pc:spChg chg="add del">
          <ac:chgData name="denison tercetty" userId="bfa419db77f93ca3" providerId="Windows Live" clId="Web-{DC4168BB-FF1A-4ABA-A918-4411437B0167}" dt="2019-04-29T11:57:02.775" v="128"/>
          <ac:spMkLst>
            <pc:docMk/>
            <pc:sldMk cId="1504900675" sldId="269"/>
            <ac:spMk id="23" creationId="{C12AA6F5-6B20-4C42-9A5A-FF631FBCF6AA}"/>
          </ac:spMkLst>
        </pc:spChg>
        <pc:spChg chg="add del">
          <ac:chgData name="denison tercetty" userId="bfa419db77f93ca3" providerId="Windows Live" clId="Web-{DC4168BB-FF1A-4ABA-A918-4411437B0167}" dt="2019-04-29T11:57:02.775" v="128"/>
          <ac:spMkLst>
            <pc:docMk/>
            <pc:sldMk cId="1504900675" sldId="269"/>
            <ac:spMk id="24" creationId="{D5FBCAC9-BD8B-4F3B-AD74-EF37D4211349}"/>
          </ac:spMkLst>
        </pc:spChg>
        <pc:spChg chg="add del">
          <ac:chgData name="denison tercetty" userId="bfa419db77f93ca3" providerId="Windows Live" clId="Web-{DC4168BB-FF1A-4ABA-A918-4411437B0167}" dt="2019-04-29T11:57:02.775" v="128"/>
          <ac:spMkLst>
            <pc:docMk/>
            <pc:sldMk cId="1504900675" sldId="269"/>
            <ac:spMk id="25" creationId="{9556C5A8-AD7E-4CE7-87BE-9EA3B5E1786F}"/>
          </ac:spMkLst>
        </pc:spChg>
        <pc:spChg chg="add del">
          <ac:chgData name="denison tercetty" userId="bfa419db77f93ca3" providerId="Windows Live" clId="Web-{DC4168BB-FF1A-4ABA-A918-4411437B0167}" dt="2019-04-29T11:57:05.291" v="130"/>
          <ac:spMkLst>
            <pc:docMk/>
            <pc:sldMk cId="1504900675" sldId="269"/>
            <ac:spMk id="26" creationId="{D8C4EDB0-A3AE-4B97-81EE-0772094EC713}"/>
          </ac:spMkLst>
        </pc:spChg>
        <pc:spChg chg="add del">
          <ac:chgData name="denison tercetty" userId="bfa419db77f93ca3" providerId="Windows Live" clId="Web-{DC4168BB-FF1A-4ABA-A918-4411437B0167}" dt="2019-04-29T11:57:07.853" v="132"/>
          <ac:spMkLst>
            <pc:docMk/>
            <pc:sldMk cId="1504900675" sldId="269"/>
            <ac:spMk id="28" creationId="{52ABB703-2B0E-4C3B-B4A2-F3973548E561}"/>
          </ac:spMkLst>
        </pc:spChg>
        <pc:spChg chg="add del">
          <ac:chgData name="denison tercetty" userId="bfa419db77f93ca3" providerId="Windows Live" clId="Web-{DC4168BB-FF1A-4ABA-A918-4411437B0167}" dt="2019-04-29T11:57:07.853" v="132"/>
          <ac:spMkLst>
            <pc:docMk/>
            <pc:sldMk cId="1504900675" sldId="269"/>
            <ac:spMk id="31" creationId="{7482FA78-4CF8-4A0A-9283-D24675C7C25B}"/>
          </ac:spMkLst>
        </pc:spChg>
        <pc:spChg chg="add del">
          <ac:chgData name="denison tercetty" userId="bfa419db77f93ca3" providerId="Windows Live" clId="Web-{DC4168BB-FF1A-4ABA-A918-4411437B0167}" dt="2019-04-29T11:57:07.853" v="132"/>
          <ac:spMkLst>
            <pc:docMk/>
            <pc:sldMk cId="1504900675" sldId="269"/>
            <ac:spMk id="32" creationId="{E95DA498-D9A2-4DA9-B9DA-B3776E08CF7E}"/>
          </ac:spMkLst>
        </pc:spChg>
        <pc:spChg chg="add del">
          <ac:chgData name="denison tercetty" userId="bfa419db77f93ca3" providerId="Windows Live" clId="Web-{DC4168BB-FF1A-4ABA-A918-4411437B0167}" dt="2019-04-29T11:57:07.853" v="132"/>
          <ac:spMkLst>
            <pc:docMk/>
            <pc:sldMk cId="1504900675" sldId="269"/>
            <ac:spMk id="33" creationId="{82A73093-4B9D-420D-B17E-52293703A1D4}"/>
          </ac:spMkLst>
        </pc:spChg>
        <pc:spChg chg="add del">
          <ac:chgData name="denison tercetty" userId="bfa419db77f93ca3" providerId="Windows Live" clId="Web-{DC4168BB-FF1A-4ABA-A918-4411437B0167}" dt="2019-04-29T11:57:10.619" v="134"/>
          <ac:spMkLst>
            <pc:docMk/>
            <pc:sldMk cId="1504900675" sldId="269"/>
            <ac:spMk id="34" creationId="{284B70D5-875B-433D-BDBD-1522A85D6C1D}"/>
          </ac:spMkLst>
        </pc:spChg>
        <pc:spChg chg="add del">
          <ac:chgData name="denison tercetty" userId="bfa419db77f93ca3" providerId="Windows Live" clId="Web-{DC4168BB-FF1A-4ABA-A918-4411437B0167}" dt="2019-04-29T11:57:10.619" v="134"/>
          <ac:spMkLst>
            <pc:docMk/>
            <pc:sldMk cId="1504900675" sldId="269"/>
            <ac:spMk id="37" creationId="{CAF509C1-70C0-4C1D-8532-F63A8E3F2162}"/>
          </ac:spMkLst>
        </pc:spChg>
        <pc:spChg chg="add del">
          <ac:chgData name="denison tercetty" userId="bfa419db77f93ca3" providerId="Windows Live" clId="Web-{DC4168BB-FF1A-4ABA-A918-4411437B0167}" dt="2019-04-29T11:57:10.619" v="134"/>
          <ac:spMkLst>
            <pc:docMk/>
            <pc:sldMk cId="1504900675" sldId="269"/>
            <ac:spMk id="38" creationId="{1E299956-A9E7-4FC1-A0B1-D590CA9730E8}"/>
          </ac:spMkLst>
        </pc:spChg>
        <pc:spChg chg="add del">
          <ac:chgData name="denison tercetty" userId="bfa419db77f93ca3" providerId="Windows Live" clId="Web-{DC4168BB-FF1A-4ABA-A918-4411437B0167}" dt="2019-04-29T11:57:10.619" v="134"/>
          <ac:spMkLst>
            <pc:docMk/>
            <pc:sldMk cId="1504900675" sldId="269"/>
            <ac:spMk id="39" creationId="{17FC539C-B783-4B03-9F9E-D13430F3F64F}"/>
          </ac:spMkLst>
        </pc:spChg>
        <pc:spChg chg="add">
          <ac:chgData name="denison tercetty" userId="bfa419db77f93ca3" providerId="Windows Live" clId="Web-{DC4168BB-FF1A-4ABA-A918-4411437B0167}" dt="2019-04-29T11:57:10.791" v="135"/>
          <ac:spMkLst>
            <pc:docMk/>
            <pc:sldMk cId="1504900675" sldId="269"/>
            <ac:spMk id="40" creationId="{25C8D2C1-DA83-420D-9635-D52CE066B5DA}"/>
          </ac:spMkLst>
        </pc:spChg>
        <pc:spChg chg="add">
          <ac:chgData name="denison tercetty" userId="bfa419db77f93ca3" providerId="Windows Live" clId="Web-{DC4168BB-FF1A-4ABA-A918-4411437B0167}" dt="2019-04-29T11:57:10.791" v="135"/>
          <ac:spMkLst>
            <pc:docMk/>
            <pc:sldMk cId="1504900675" sldId="269"/>
            <ac:spMk id="41" creationId="{434F74C9-6A0B-409E-AD1C-45B58BE91BB8}"/>
          </ac:spMkLst>
        </pc:spChg>
        <pc:spChg chg="add">
          <ac:chgData name="denison tercetty" userId="bfa419db77f93ca3" providerId="Windows Live" clId="Web-{DC4168BB-FF1A-4ABA-A918-4411437B0167}" dt="2019-04-29T11:57:10.791" v="135"/>
          <ac:spMkLst>
            <pc:docMk/>
            <pc:sldMk cId="1504900675" sldId="269"/>
            <ac:spMk id="43" creationId="{B76D919A-FC3E-4B4E-BAF0-ED6CFB8DC4AE}"/>
          </ac:spMkLst>
        </pc:spChg>
        <pc:spChg chg="add">
          <ac:chgData name="denison tercetty" userId="bfa419db77f93ca3" providerId="Windows Live" clId="Web-{DC4168BB-FF1A-4ABA-A918-4411437B0167}" dt="2019-04-29T11:57:10.791" v="135"/>
          <ac:spMkLst>
            <pc:docMk/>
            <pc:sldMk cId="1504900675" sldId="269"/>
            <ac:spMk id="44" creationId="{8F66ACBD-1C82-4782-AA7C-05504DD7DE77}"/>
          </ac:spMkLst>
        </pc:spChg>
        <pc:picChg chg="add del mod ord replId">
          <ac:chgData name="denison tercetty" userId="bfa419db77f93ca3" providerId="Windows Live" clId="Web-{DC4168BB-FF1A-4ABA-A918-4411437B0167}" dt="2019-04-29T11:59:28.874" v="136" actId="1076"/>
          <ac:picMkLst>
            <pc:docMk/>
            <pc:sldMk cId="1504900675" sldId="269"/>
            <ac:picMk id="4" creationId="{AAC321BF-18C3-45A4-8BCC-BBFFF8DFFC09}"/>
          </ac:picMkLst>
        </pc:picChg>
        <pc:picChg chg="add del">
          <ac:chgData name="denison tercetty" userId="bfa419db77f93ca3" providerId="Windows Live" clId="Web-{DC4168BB-FF1A-4ABA-A918-4411437B0167}" dt="2019-04-29T11:56:55.165" v="122"/>
          <ac:picMkLst>
            <pc:docMk/>
            <pc:sldMk cId="1504900675" sldId="269"/>
            <ac:picMk id="7" creationId="{AAC321BF-18C3-45A4-8BCC-BBFFF8DFFC09}"/>
          </ac:picMkLst>
        </pc:picChg>
        <pc:picChg chg="add del">
          <ac:chgData name="denison tercetty" userId="bfa419db77f93ca3" providerId="Windows Live" clId="Web-{DC4168BB-FF1A-4ABA-A918-4411437B0167}" dt="2019-04-29T11:57:00.290" v="126"/>
          <ac:picMkLst>
            <pc:docMk/>
            <pc:sldMk cId="1504900675" sldId="269"/>
            <ac:picMk id="8" creationId="{AAC321BF-18C3-45A4-8BCC-BBFFF8DFFC09}"/>
          </ac:picMkLst>
        </pc:picChg>
        <pc:picChg chg="add del">
          <ac:chgData name="denison tercetty" userId="bfa419db77f93ca3" providerId="Windows Live" clId="Web-{DC4168BB-FF1A-4ABA-A918-4411437B0167}" dt="2019-04-29T11:57:02.775" v="128"/>
          <ac:picMkLst>
            <pc:docMk/>
            <pc:sldMk cId="1504900675" sldId="269"/>
            <ac:picMk id="21" creationId="{AAC321BF-18C3-45A4-8BCC-BBFFF8DFFC09}"/>
          </ac:picMkLst>
        </pc:picChg>
        <pc:picChg chg="add del">
          <ac:chgData name="denison tercetty" userId="bfa419db77f93ca3" providerId="Windows Live" clId="Web-{DC4168BB-FF1A-4ABA-A918-4411437B0167}" dt="2019-04-29T11:57:05.291" v="130"/>
          <ac:picMkLst>
            <pc:docMk/>
            <pc:sldMk cId="1504900675" sldId="269"/>
            <ac:picMk id="27" creationId="{AAC321BF-18C3-45A4-8BCC-BBFFF8DFFC09}"/>
          </ac:picMkLst>
        </pc:picChg>
        <pc:picChg chg="add del">
          <ac:chgData name="denison tercetty" userId="bfa419db77f93ca3" providerId="Windows Live" clId="Web-{DC4168BB-FF1A-4ABA-A918-4411437B0167}" dt="2019-04-29T11:57:07.853" v="132"/>
          <ac:picMkLst>
            <pc:docMk/>
            <pc:sldMk cId="1504900675" sldId="269"/>
            <ac:picMk id="29" creationId="{AAC321BF-18C3-45A4-8BCC-BBFFF8DFFC09}"/>
          </ac:picMkLst>
        </pc:picChg>
        <pc:picChg chg="add del">
          <ac:chgData name="denison tercetty" userId="bfa419db77f93ca3" providerId="Windows Live" clId="Web-{DC4168BB-FF1A-4ABA-A918-4411437B0167}" dt="2019-04-29T11:57:10.619" v="134"/>
          <ac:picMkLst>
            <pc:docMk/>
            <pc:sldMk cId="1504900675" sldId="269"/>
            <ac:picMk id="35" creationId="{AAC321BF-18C3-45A4-8BCC-BBFFF8DFFC09}"/>
          </ac:picMkLst>
        </pc:picChg>
        <pc:cxnChg chg="add del">
          <ac:chgData name="denison tercetty" userId="bfa419db77f93ca3" providerId="Windows Live" clId="Web-{DC4168BB-FF1A-4ABA-A918-4411437B0167}" dt="2019-04-29T11:56:57.806" v="124"/>
          <ac:cxnSpMkLst>
            <pc:docMk/>
            <pc:sldMk cId="1504900675" sldId="269"/>
            <ac:cxnSpMk id="13" creationId="{7E1D4427-852B-4B37-8E76-0E9F1810BA2A}"/>
          </ac:cxnSpMkLst>
        </pc:cxnChg>
        <pc:cxnChg chg="add del">
          <ac:chgData name="denison tercetty" userId="bfa419db77f93ca3" providerId="Windows Live" clId="Web-{DC4168BB-FF1A-4ABA-A918-4411437B0167}" dt="2019-04-29T11:56:55.165" v="122"/>
          <ac:cxnSpMkLst>
            <pc:docMk/>
            <pc:sldMk cId="1504900675" sldId="269"/>
            <ac:cxnSpMk id="14" creationId="{5AB158E9-1B40-4CD6-95F0-95CA11DF7B7A}"/>
          </ac:cxnSpMkLst>
        </pc:cxnChg>
        <pc:cxnChg chg="add del">
          <ac:chgData name="denison tercetty" userId="bfa419db77f93ca3" providerId="Windows Live" clId="Web-{DC4168BB-FF1A-4ABA-A918-4411437B0167}" dt="2019-04-29T11:57:02.775" v="128"/>
          <ac:cxnSpMkLst>
            <pc:docMk/>
            <pc:sldMk cId="1504900675" sldId="269"/>
            <ac:cxnSpMk id="22" creationId="{9020DCC9-F851-4562-BB20-1AB3C51BFD08}"/>
          </ac:cxnSpMkLst>
        </pc:cxnChg>
        <pc:cxnChg chg="add del">
          <ac:chgData name="denison tercetty" userId="bfa419db77f93ca3" providerId="Windows Live" clId="Web-{DC4168BB-FF1A-4ABA-A918-4411437B0167}" dt="2019-04-29T11:57:07.853" v="132"/>
          <ac:cxnSpMkLst>
            <pc:docMk/>
            <pc:sldMk cId="1504900675" sldId="269"/>
            <ac:cxnSpMk id="30" creationId="{9C21570E-E159-49A6-9891-FA397B7A92D3}"/>
          </ac:cxnSpMkLst>
        </pc:cxnChg>
        <pc:cxnChg chg="add del">
          <ac:chgData name="denison tercetty" userId="bfa419db77f93ca3" providerId="Windows Live" clId="Web-{DC4168BB-FF1A-4ABA-A918-4411437B0167}" dt="2019-04-29T11:57:10.619" v="134"/>
          <ac:cxnSpMkLst>
            <pc:docMk/>
            <pc:sldMk cId="1504900675" sldId="269"/>
            <ac:cxnSpMk id="36" creationId="{C947DF4A-614C-4B4C-8B80-E5B9D8E8CFED}"/>
          </ac:cxnSpMkLst>
        </pc:cxnChg>
        <pc:cxnChg chg="add">
          <ac:chgData name="denison tercetty" userId="bfa419db77f93ca3" providerId="Windows Live" clId="Web-{DC4168BB-FF1A-4ABA-A918-4411437B0167}" dt="2019-04-29T11:57:10.791" v="135"/>
          <ac:cxnSpMkLst>
            <pc:docMk/>
            <pc:sldMk cId="1504900675" sldId="269"/>
            <ac:cxnSpMk id="42" creationId="{F5486A9D-1265-4B57-91E6-68E666B978BC}"/>
          </ac:cxnSpMkLst>
        </pc:cxnChg>
      </pc:sldChg>
      <pc:sldChg chg="modSp new del">
        <pc:chgData name="denison tercetty" userId="bfa419db77f93ca3" providerId="Windows Live" clId="Web-{DC4168BB-FF1A-4ABA-A918-4411437B0167}" dt="2019-04-29T11:47:20.691" v="82"/>
        <pc:sldMkLst>
          <pc:docMk/>
          <pc:sldMk cId="3021281767" sldId="270"/>
        </pc:sldMkLst>
        <pc:spChg chg="mod">
          <ac:chgData name="denison tercetty" userId="bfa419db77f93ca3" providerId="Windows Live" clId="Web-{DC4168BB-FF1A-4ABA-A918-4411437B0167}" dt="2019-04-29T11:37:43.170" v="58" actId="20577"/>
          <ac:spMkLst>
            <pc:docMk/>
            <pc:sldMk cId="3021281767" sldId="270"/>
            <ac:spMk id="2" creationId="{A1429786-789B-4884-A596-8B4D0996ADC2}"/>
          </ac:spMkLst>
        </pc:spChg>
      </pc:sldChg>
      <pc:sldChg chg="modSp new ord">
        <pc:chgData name="denison tercetty" userId="bfa419db77f93ca3" providerId="Windows Live" clId="Web-{DC4168BB-FF1A-4ABA-A918-4411437B0167}" dt="2019-04-29T12:12:22.402" v="471" actId="20577"/>
        <pc:sldMkLst>
          <pc:docMk/>
          <pc:sldMk cId="987551173" sldId="271"/>
        </pc:sldMkLst>
        <pc:spChg chg="mod">
          <ac:chgData name="denison tercetty" userId="bfa419db77f93ca3" providerId="Windows Live" clId="Web-{DC4168BB-FF1A-4ABA-A918-4411437B0167}" dt="2019-04-29T11:44:03.574" v="79" actId="20577"/>
          <ac:spMkLst>
            <pc:docMk/>
            <pc:sldMk cId="987551173" sldId="271"/>
            <ac:spMk id="2" creationId="{CB4CEE6F-AFB1-4201-B8AB-EB0480C615EC}"/>
          </ac:spMkLst>
        </pc:spChg>
        <pc:spChg chg="mod">
          <ac:chgData name="denison tercetty" userId="bfa419db77f93ca3" providerId="Windows Live" clId="Web-{DC4168BB-FF1A-4ABA-A918-4411437B0167}" dt="2019-04-29T12:12:22.402" v="471" actId="20577"/>
          <ac:spMkLst>
            <pc:docMk/>
            <pc:sldMk cId="987551173" sldId="271"/>
            <ac:spMk id="3" creationId="{8443D484-203F-4064-8964-825BCA511461}"/>
          </ac:spMkLst>
        </pc:spChg>
      </pc:sldChg>
      <pc:sldChg chg="modSp new ord">
        <pc:chgData name="denison tercetty" userId="bfa419db77f93ca3" providerId="Windows Live" clId="Web-{DC4168BB-FF1A-4ABA-A918-4411437B0167}" dt="2019-04-29T12:07:59.674" v="371" actId="20577"/>
        <pc:sldMkLst>
          <pc:docMk/>
          <pc:sldMk cId="823243784" sldId="272"/>
        </pc:sldMkLst>
        <pc:spChg chg="mod">
          <ac:chgData name="denison tercetty" userId="bfa419db77f93ca3" providerId="Windows Live" clId="Web-{DC4168BB-FF1A-4ABA-A918-4411437B0167}" dt="2019-04-29T11:49:54.868" v="105" actId="20577"/>
          <ac:spMkLst>
            <pc:docMk/>
            <pc:sldMk cId="823243784" sldId="272"/>
            <ac:spMk id="2" creationId="{5B92045F-521B-46D8-9E94-1DEF8455C0EA}"/>
          </ac:spMkLst>
        </pc:spChg>
        <pc:spChg chg="mod">
          <ac:chgData name="denison tercetty" userId="bfa419db77f93ca3" providerId="Windows Live" clId="Web-{DC4168BB-FF1A-4ABA-A918-4411437B0167}" dt="2019-04-29T12:07:59.674" v="371" actId="20577"/>
          <ac:spMkLst>
            <pc:docMk/>
            <pc:sldMk cId="823243784" sldId="272"/>
            <ac:spMk id="3" creationId="{D06B0023-5385-42DE-9CE2-FA81B12E15BF}"/>
          </ac:spMkLst>
        </pc:spChg>
      </pc:sldChg>
      <pc:sldChg chg="modSp new">
        <pc:chgData name="denison tercetty" userId="bfa419db77f93ca3" providerId="Windows Live" clId="Web-{DC4168BB-FF1A-4ABA-A918-4411437B0167}" dt="2019-04-29T13:29:59.851" v="498" actId="20577"/>
        <pc:sldMkLst>
          <pc:docMk/>
          <pc:sldMk cId="877517664" sldId="273"/>
        </pc:sldMkLst>
        <pc:spChg chg="mod">
          <ac:chgData name="denison tercetty" userId="bfa419db77f93ca3" providerId="Windows Live" clId="Web-{DC4168BB-FF1A-4ABA-A918-4411437B0167}" dt="2019-04-29T13:29:59.851" v="498" actId="20577"/>
          <ac:spMkLst>
            <pc:docMk/>
            <pc:sldMk cId="877517664" sldId="273"/>
            <ac:spMk id="2" creationId="{D9E11331-F7B3-45D7-AAFB-B1397CB3214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856C68-06F4-46C2-BACB-840842CDF31A}" type="datetimeFigureOut">
              <a:rPr lang="pt-BR" smtClean="0"/>
              <a:t>27/05/2019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50956-F6AE-4D44-A138-E8FBBC1F5DC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4789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50956-F6AE-4D44-A138-E8FBBC1F5DC1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9239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7518-668E-47C9-B520-9C7C3FD2EE45}" type="datetimeFigureOut">
              <a:rPr lang="pt-BR" smtClean="0"/>
              <a:t>27/05/2019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410E7-BDCC-4840-B682-F43FE2754BA3}" type="slidenum">
              <a:rPr lang="pt-BR" smtClean="0"/>
              <a:t>‹#›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338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7518-668E-47C9-B520-9C7C3FD2EE45}" type="datetimeFigureOut">
              <a:rPr lang="pt-BR" smtClean="0"/>
              <a:t>27/05/2019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410E7-BDCC-4840-B682-F43FE2754BA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4268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7518-668E-47C9-B520-9C7C3FD2EE45}" type="datetimeFigureOut">
              <a:rPr lang="pt-BR" smtClean="0"/>
              <a:t>27/05/2019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410E7-BDCC-4840-B682-F43FE2754BA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665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7518-668E-47C9-B520-9C7C3FD2EE45}" type="datetimeFigureOut">
              <a:rPr lang="pt-BR" smtClean="0"/>
              <a:t>27/05/2019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410E7-BDCC-4840-B682-F43FE2754BA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5952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7518-668E-47C9-B520-9C7C3FD2EE45}" type="datetimeFigureOut">
              <a:rPr lang="pt-BR" smtClean="0"/>
              <a:t>27/05/2019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410E7-BDCC-4840-B682-F43FE2754BA3}" type="slidenum">
              <a:rPr lang="pt-BR" smtClean="0"/>
              <a:t>‹#›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97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7518-668E-47C9-B520-9C7C3FD2EE45}" type="datetimeFigureOut">
              <a:rPr lang="pt-BR" smtClean="0"/>
              <a:t>27/05/2019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410E7-BDCC-4840-B682-F43FE2754BA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4426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7518-668E-47C9-B520-9C7C3FD2EE45}" type="datetimeFigureOut">
              <a:rPr lang="pt-BR" smtClean="0"/>
              <a:t>27/05/2019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410E7-BDCC-4840-B682-F43FE2754BA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9041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7518-668E-47C9-B520-9C7C3FD2EE45}" type="datetimeFigureOut">
              <a:rPr lang="pt-BR" smtClean="0"/>
              <a:t>27/05/2019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410E7-BDCC-4840-B682-F43FE2754BA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2065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7518-668E-47C9-B520-9C7C3FD2EE45}" type="datetimeFigureOut">
              <a:rPr lang="pt-BR" smtClean="0"/>
              <a:t>27/05/2019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410E7-BDCC-4840-B682-F43FE2754BA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58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2AC7518-668E-47C9-B520-9C7C3FD2EE45}" type="datetimeFigureOut">
              <a:rPr lang="pt-BR" smtClean="0"/>
              <a:t>27/05/2019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7B410E7-BDCC-4840-B682-F43FE2754BA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0611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7518-668E-47C9-B520-9C7C3FD2EE45}" type="datetimeFigureOut">
              <a:rPr lang="pt-BR" smtClean="0"/>
              <a:t>27/05/2019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410E7-BDCC-4840-B682-F43FE2754BA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7731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2AC7518-668E-47C9-B520-9C7C3FD2EE45}" type="datetimeFigureOut">
              <a:rPr lang="pt-BR" smtClean="0"/>
              <a:t>27/05/2019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7B410E7-BDCC-4840-B682-F43FE2754BA3}" type="slidenum">
              <a:rPr lang="pt-BR" smtClean="0"/>
              <a:t>‹#›</a:t>
            </a:fld>
            <a:endParaRPr lang="pt-B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79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pt-BR" sz="3600">
                <a:solidFill>
                  <a:srgbClr val="FFFFFF"/>
                </a:solidFill>
                <a:latin typeface="Tw Cen MT" panose="020B0602020104020603" pitchFamily="34" charset="0"/>
              </a:rPr>
              <a:t>RÉGUA PROGRAMÁVEL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ítulo 2"/>
          <p:cNvSpPr>
            <a:spLocks noGrp="1"/>
          </p:cNvSpPr>
          <p:nvPr>
            <p:ph idx="1"/>
          </p:nvPr>
        </p:nvSpPr>
        <p:spPr>
          <a:xfrm>
            <a:off x="4742016" y="605896"/>
            <a:ext cx="6413663" cy="5646208"/>
          </a:xfrm>
        </p:spPr>
        <p:txBody>
          <a:bodyPr anchor="ctr">
            <a:normAutofit/>
          </a:bodyPr>
          <a:lstStyle/>
          <a:p>
            <a:r>
              <a:rPr lang="pt-BR"/>
              <a:t>COSME SILVA SANTOS JUNIOR</a:t>
            </a:r>
          </a:p>
          <a:p>
            <a:r>
              <a:rPr lang="pt-BR"/>
              <a:t>DENISON DE ALMEIDA PORTELA</a:t>
            </a:r>
          </a:p>
          <a:p>
            <a:r>
              <a:rPr lang="pt-BR"/>
              <a:t>GEOVANNI RAMOS PEREIRA</a:t>
            </a:r>
          </a:p>
          <a:p>
            <a:r>
              <a:rPr lang="pt-BR"/>
              <a:t>HIAN ARAUJO DAMACENO</a:t>
            </a:r>
          </a:p>
          <a:p>
            <a:r>
              <a:rPr lang="pt-BR"/>
              <a:t>JONAS RIBEIRO</a:t>
            </a:r>
          </a:p>
        </p:txBody>
      </p:sp>
    </p:spTree>
    <p:extLst>
      <p:ext uri="{BB962C8B-B14F-4D97-AF65-F5344CB8AC3E}">
        <p14:creationId xmlns:p14="http://schemas.microsoft.com/office/powerpoint/2010/main" val="3025865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38B5E-7B76-47AA-BD90-C4CE774AB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70" y="525494"/>
            <a:ext cx="4089298" cy="3519279"/>
          </a:xfrm>
        </p:spPr>
        <p:txBody>
          <a:bodyPr>
            <a:normAutofit/>
          </a:bodyPr>
          <a:lstStyle/>
          <a:p>
            <a:r>
              <a:rPr lang="pt-BR" sz="3600" dirty="0">
                <a:solidFill>
                  <a:srgbClr val="FFFFFF"/>
                </a:solidFill>
                <a:cs typeface="Calibri Light"/>
              </a:rPr>
              <a:t>Escolha do material</a:t>
            </a:r>
            <a:br>
              <a:rPr lang="pt-BR" sz="3600" dirty="0">
                <a:solidFill>
                  <a:srgbClr val="FFFFFF"/>
                </a:solidFill>
                <a:cs typeface="Calibri Light"/>
              </a:rPr>
            </a:br>
            <a:br>
              <a:rPr lang="pt-BR" sz="3600" dirty="0">
                <a:cs typeface="Calibri Light"/>
              </a:rPr>
            </a:br>
            <a:r>
              <a:rPr lang="pt-BR" sz="3200" dirty="0">
                <a:solidFill>
                  <a:srgbClr val="FFFFFF"/>
                </a:solidFill>
                <a:cs typeface="Calibri Light"/>
              </a:rPr>
              <a:t>- Pela disponibilidade na escola</a:t>
            </a:r>
            <a:br>
              <a:rPr lang="pt-BR" sz="3200" dirty="0">
                <a:cs typeface="Calibri Light"/>
              </a:rPr>
            </a:br>
            <a:r>
              <a:rPr lang="pt-BR" sz="3200">
                <a:solidFill>
                  <a:srgbClr val="FFFFFF"/>
                </a:solidFill>
                <a:cs typeface="Calibri Light"/>
              </a:rPr>
              <a:t>- transparência</a:t>
            </a:r>
            <a:br>
              <a:rPr lang="pt-BR" sz="3600" dirty="0">
                <a:cs typeface="Calibri Light"/>
              </a:rPr>
            </a:br>
            <a:endParaRPr lang="pt-BR" sz="36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CC926-CE95-4628-9BF1-4A3F36415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 vert="horz" lIns="0" tIns="45720" rIns="0" bIns="45720" rtlCol="0">
            <a:normAutofit/>
          </a:bodyPr>
          <a:lstStyle/>
          <a:p>
            <a:endParaRPr lang="pt-BR" sz="1500">
              <a:solidFill>
                <a:srgbClr val="FFFFFF"/>
              </a:solidFill>
            </a:endParaRPr>
          </a:p>
          <a:p>
            <a:endParaRPr lang="pt-BR" sz="1500">
              <a:solidFill>
                <a:srgbClr val="FFFFFF"/>
              </a:solidFill>
              <a:cs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8" descr="Uma imagem contendo parede, interior, envelope, material de escritório&#10;&#10;Descrição gerada com muito alta confiança">
            <a:extLst>
              <a:ext uri="{FF2B5EF4-FFF2-40B4-BE49-F238E27FC236}">
                <a16:creationId xmlns:a16="http://schemas.microsoft.com/office/drawing/2014/main" id="{3E50526E-9224-4F4D-8164-5B6039B60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017" y="879719"/>
            <a:ext cx="6798082" cy="509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05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64B02-C552-4B77-9F19-5370181E2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cs typeface="Calibri Light"/>
              </a:rPr>
              <a:t>Confecção da Tampa  </a:t>
            </a:r>
            <a:endParaRPr lang="pt-BR" dirty="0">
              <a:cs typeface="Calibri Light"/>
            </a:endParaRPr>
          </a:p>
        </p:txBody>
      </p:sp>
      <p:pic>
        <p:nvPicPr>
          <p:cNvPr id="4" name="Picture 4" descr="Uma imagem contendo interior, gato, parede&#10;&#10;Descrição gerada com alta confiança">
            <a:extLst>
              <a:ext uri="{FF2B5EF4-FFF2-40B4-BE49-F238E27FC236}">
                <a16:creationId xmlns:a16="http://schemas.microsoft.com/office/drawing/2014/main" id="{66DFF011-2FE2-4459-9DA2-E07D7F20E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185" y="1813543"/>
            <a:ext cx="2586867" cy="194354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190C5A3-3D9A-410A-8967-ED3497F1ABF7}"/>
              </a:ext>
            </a:extLst>
          </p:cNvPr>
          <p:cNvSpPr/>
          <p:nvPr/>
        </p:nvSpPr>
        <p:spPr>
          <a:xfrm>
            <a:off x="3935591" y="2545911"/>
            <a:ext cx="483584" cy="284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7" descr="Uma imagem contendo pessoa, interior, computador, sentado&#10;&#10;Descrição gerada com muito alta confiança">
            <a:extLst>
              <a:ext uri="{FF2B5EF4-FFF2-40B4-BE49-F238E27FC236}">
                <a16:creationId xmlns:a16="http://schemas.microsoft.com/office/drawing/2014/main" id="{D15EEE61-4EC2-4653-BED2-43891072D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036" y="1817334"/>
            <a:ext cx="1617519" cy="215826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E260A57F-90D1-4D92-A313-26F1CB4854E2}"/>
              </a:ext>
            </a:extLst>
          </p:cNvPr>
          <p:cNvSpPr/>
          <p:nvPr/>
        </p:nvSpPr>
        <p:spPr>
          <a:xfrm>
            <a:off x="6593931" y="2641160"/>
            <a:ext cx="483584" cy="284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10" descr="Uma imagem contendo pessoa, mesa, interior, comida&#10;&#10;Descrição gerada com muito alta confiança">
            <a:extLst>
              <a:ext uri="{FF2B5EF4-FFF2-40B4-BE49-F238E27FC236}">
                <a16:creationId xmlns:a16="http://schemas.microsoft.com/office/drawing/2014/main" id="{1E4B62C6-1A7C-43D7-A831-164703780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1786" y="1863713"/>
            <a:ext cx="2743200" cy="2056846"/>
          </a:xfrm>
          <a:prstGeom prst="rect">
            <a:avLst/>
          </a:prstGeom>
        </p:spPr>
      </p:pic>
      <p:pic>
        <p:nvPicPr>
          <p:cNvPr id="12" name="Picture 12" descr="Uma imagem contendo parede, interior, chão, armário&#10;&#10;Descrição gerada com muito alta confiança">
            <a:extLst>
              <a:ext uri="{FF2B5EF4-FFF2-40B4-BE49-F238E27FC236}">
                <a16:creationId xmlns:a16="http://schemas.microsoft.com/office/drawing/2014/main" id="{75CBAF1B-CB69-4BA0-B2C7-961884056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4741" y="4218986"/>
            <a:ext cx="2743200" cy="205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24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12">
            <a:extLst>
              <a:ext uri="{FF2B5EF4-FFF2-40B4-BE49-F238E27FC236}">
                <a16:creationId xmlns:a16="http://schemas.microsoft.com/office/drawing/2014/main" id="{3F87243A-F810-42AD-AA74-3FA38B1D8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14">
            <a:extLst>
              <a:ext uri="{FF2B5EF4-FFF2-40B4-BE49-F238E27FC236}">
                <a16:creationId xmlns:a16="http://schemas.microsoft.com/office/drawing/2014/main" id="{E4710C0A-057C-4274-BA2D-001F1025E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1" name="Straight Connector 16">
            <a:extLst>
              <a:ext uri="{FF2B5EF4-FFF2-40B4-BE49-F238E27FC236}">
                <a16:creationId xmlns:a16="http://schemas.microsoft.com/office/drawing/2014/main" id="{BEFAE2A0-B30D-40C7-BB2F-AE3D6D5D0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2" name="Rectangle 18">
            <a:extLst>
              <a:ext uri="{FF2B5EF4-FFF2-40B4-BE49-F238E27FC236}">
                <a16:creationId xmlns:a16="http://schemas.microsoft.com/office/drawing/2014/main" id="{401AB748-B9E7-4AEC-AAB9-0EABDE63F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89EC00-1B62-4B0C-B8C8-8ED9FBA82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          Confecção da estrutura </a:t>
            </a:r>
          </a:p>
        </p:txBody>
      </p:sp>
      <p:pic>
        <p:nvPicPr>
          <p:cNvPr id="6" name="Picture 6" descr="Uma imagem contendo interior, parede, preto, armário&#10;&#10;Descrição gerada com muito alta confiança">
            <a:extLst>
              <a:ext uri="{FF2B5EF4-FFF2-40B4-BE49-F238E27FC236}">
                <a16:creationId xmlns:a16="http://schemas.microsoft.com/office/drawing/2014/main" id="{481A87DE-FA1D-4839-8948-18659E08D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859" y="613186"/>
            <a:ext cx="2702052" cy="3602736"/>
          </a:xfrm>
          <a:prstGeom prst="rect">
            <a:avLst/>
          </a:prstGeom>
        </p:spPr>
      </p:pic>
      <p:sp>
        <p:nvSpPr>
          <p:cNvPr id="43" name="Rectangle 20">
            <a:extLst>
              <a:ext uri="{FF2B5EF4-FFF2-40B4-BE49-F238E27FC236}">
                <a16:creationId xmlns:a16="http://schemas.microsoft.com/office/drawing/2014/main" id="{E0954B38-9C23-4C8B-AC5D-0E80CEA3B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553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Uma imagem contendo chão, interior, sentado&#10;&#10;Descrição gerada com muito alta confiança">
            <a:extLst>
              <a:ext uri="{FF2B5EF4-FFF2-40B4-BE49-F238E27FC236}">
                <a16:creationId xmlns:a16="http://schemas.microsoft.com/office/drawing/2014/main" id="{F7267A54-4AB5-4EE2-92EE-2BD69F566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4943" y="1199154"/>
            <a:ext cx="3312785" cy="2484588"/>
          </a:xfrm>
          <a:prstGeom prst="rect">
            <a:avLst/>
          </a:prstGeom>
        </p:spPr>
      </p:pic>
      <p:sp>
        <p:nvSpPr>
          <p:cNvPr id="44" name="Rectangle 22">
            <a:extLst>
              <a:ext uri="{FF2B5EF4-FFF2-40B4-BE49-F238E27FC236}">
                <a16:creationId xmlns:a16="http://schemas.microsoft.com/office/drawing/2014/main" id="{791376A8-6B7C-49D5-B3B0-B1D81BC15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969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Uma imagem contendo interior, chão, mesa, parede&#10;&#10;Descrição gerada com muito alta confiança">
            <a:extLst>
              <a:ext uri="{FF2B5EF4-FFF2-40B4-BE49-F238E27FC236}">
                <a16:creationId xmlns:a16="http://schemas.microsoft.com/office/drawing/2014/main" id="{BD8BADDC-2E22-4AB5-8F24-DBCFA2710E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43937" y="640079"/>
            <a:ext cx="2702052" cy="3602736"/>
          </a:xfrm>
          <a:prstGeom prst="rect">
            <a:avLst/>
          </a:prstGeom>
        </p:spPr>
      </p:pic>
      <p:cxnSp>
        <p:nvCxnSpPr>
          <p:cNvPr id="45" name="Straight Connector 24">
            <a:extLst>
              <a:ext uri="{FF2B5EF4-FFF2-40B4-BE49-F238E27FC236}">
                <a16:creationId xmlns:a16="http://schemas.microsoft.com/office/drawing/2014/main" id="{73A16B78-E8EF-4C99-BDA5-80142980A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26">
            <a:extLst>
              <a:ext uri="{FF2B5EF4-FFF2-40B4-BE49-F238E27FC236}">
                <a16:creationId xmlns:a16="http://schemas.microsoft.com/office/drawing/2014/main" id="{3B0D8F16-5F3B-465F-9D06-983E2E826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" name="Rectangle 28">
            <a:extLst>
              <a:ext uri="{FF2B5EF4-FFF2-40B4-BE49-F238E27FC236}">
                <a16:creationId xmlns:a16="http://schemas.microsoft.com/office/drawing/2014/main" id="{5DED356E-7923-4393-BAEA-0116D9D76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43668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7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7C884D-DEE3-455F-AC72-EE1071EC9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pt-BR" sz="3400">
                <a:cs typeface="Calibri Light"/>
              </a:rPr>
              <a:t>Integração entre estrutura e parte eletroeletrônica  </a:t>
            </a:r>
            <a:endParaRPr lang="pt-BR" sz="3400"/>
          </a:p>
        </p:txBody>
      </p:sp>
      <p:pic>
        <p:nvPicPr>
          <p:cNvPr id="28" name="Picture 10">
            <a:extLst>
              <a:ext uri="{FF2B5EF4-FFF2-40B4-BE49-F238E27FC236}">
                <a16:creationId xmlns:a16="http://schemas.microsoft.com/office/drawing/2014/main" id="{7F784FB7-F7AE-405E-B3B7-A92D8A667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706109"/>
            <a:ext cx="6909801" cy="5182350"/>
          </a:xfrm>
          <a:prstGeom prst="rect">
            <a:avLst/>
          </a:prstGeom>
        </p:spPr>
      </p:pic>
      <p:cxnSp>
        <p:nvCxnSpPr>
          <p:cNvPr id="29" name="Straight Connector 19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14">
            <a:extLst>
              <a:ext uri="{FF2B5EF4-FFF2-40B4-BE49-F238E27FC236}">
                <a16:creationId xmlns:a16="http://schemas.microsoft.com/office/drawing/2014/main" id="{F77860ED-5534-40D3-BD0E-C5C761688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23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10575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1">
            <a:extLst>
              <a:ext uri="{FF2B5EF4-FFF2-40B4-BE49-F238E27FC236}">
                <a16:creationId xmlns:a16="http://schemas.microsoft.com/office/drawing/2014/main" id="{E32D3FD4-6F71-43DF-93B9-87279519C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53F14A-06C3-435C-AC45-4D6A53711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pt-BR" sz="4000">
                <a:solidFill>
                  <a:srgbClr val="FFFFFF"/>
                </a:solidFill>
                <a:cs typeface="Calibri Light"/>
              </a:rPr>
              <a:t>Após a integração do circuito com a carcaça </a:t>
            </a:r>
            <a:endParaRPr lang="pt-BR" sz="4000">
              <a:solidFill>
                <a:srgbClr val="FFFFFF"/>
              </a:solidFill>
            </a:endParaRPr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1319D91E-DD10-4295-A96D-7C82C22EA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236304"/>
            <a:ext cx="5977938" cy="3652667"/>
          </a:xfrm>
        </p:spPr>
        <p:txBody>
          <a:bodyPr>
            <a:normAutofit/>
          </a:bodyPr>
          <a:lstStyle/>
          <a:p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36F207B4-66C3-4A76-8D54-C2871CF80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876F3E17-F4F6-4856-B295-5B905C9476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38" b="5637"/>
          <a:stretch/>
        </p:blipFill>
        <p:spPr>
          <a:xfrm>
            <a:off x="7611902" y="10"/>
            <a:ext cx="458009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288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48EF5-EC1F-40FC-9D8C-02DCE5CC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cs typeface="Calibri Light"/>
              </a:rPr>
              <a:t>                   Envelopamento </a:t>
            </a:r>
            <a:endParaRPr lang="pt-BR" dirty="0">
              <a:cs typeface="Calibri Light"/>
            </a:endParaRPr>
          </a:p>
        </p:txBody>
      </p:sp>
      <p:pic>
        <p:nvPicPr>
          <p:cNvPr id="4" name="Picture 4" descr="Uma imagem contendo pessoa, interior, sentado, chão&#10;&#10;Descrição gerada com muito alta confiança">
            <a:extLst>
              <a:ext uri="{FF2B5EF4-FFF2-40B4-BE49-F238E27FC236}">
                <a16:creationId xmlns:a16="http://schemas.microsoft.com/office/drawing/2014/main" id="{3D6D0771-3022-40D8-ABB7-5D20748465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423" y="1845733"/>
            <a:ext cx="2263140" cy="4023360"/>
          </a:xfrm>
          <a:prstGeom prst="rect">
            <a:avLst/>
          </a:prstGeom>
        </p:spPr>
      </p:pic>
      <p:pic>
        <p:nvPicPr>
          <p:cNvPr id="6" name="Picture 6" descr="Uma imagem contendo interior, pessoa, mantendo, sentado&#10;&#10;Descrição gerada com alta confiança">
            <a:extLst>
              <a:ext uri="{FF2B5EF4-FFF2-40B4-BE49-F238E27FC236}">
                <a16:creationId xmlns:a16="http://schemas.microsoft.com/office/drawing/2014/main" id="{A7083851-6DDA-4383-9B9D-224CEC612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103" y="1966332"/>
            <a:ext cx="2314575" cy="411480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55769D9D-7403-4726-BFA2-0634FDE1EEF9}"/>
              </a:ext>
            </a:extLst>
          </p:cNvPr>
          <p:cNvSpPr/>
          <p:nvPr/>
        </p:nvSpPr>
        <p:spPr>
          <a:xfrm>
            <a:off x="4900551" y="3372537"/>
            <a:ext cx="975731" cy="4832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0481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1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411AE5-D948-4352-8ABC-2DCF08B85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pt-BR" sz="3600" dirty="0">
                <a:solidFill>
                  <a:srgbClr val="FFFFFF"/>
                </a:solidFill>
                <a:cs typeface="Calibri Light"/>
              </a:rPr>
              <a:t>Protótipo da </a:t>
            </a:r>
            <a:r>
              <a:rPr lang="pt-BR" sz="3600">
                <a:solidFill>
                  <a:srgbClr val="FFFFFF"/>
                </a:solidFill>
                <a:cs typeface="Calibri Light"/>
              </a:rPr>
              <a:t>régua pronto </a:t>
            </a:r>
            <a:endParaRPr lang="pt-BR" sz="3600">
              <a:solidFill>
                <a:srgbClr val="FFFFFF"/>
              </a:solidFill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70747C08-7591-45C3-9127-8EDA58AB0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781A0986-F2F6-47C5-86B5-219A1D4EF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563" y="249787"/>
            <a:ext cx="4666598" cy="621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14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9088AA3C-CF41-4D09-992C-795BA81707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3112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549E29-E797-4A00-B030-3AB01640C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B92045F-521B-46D8-9E94-1DEF8455C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pt-BR">
                <a:solidFill>
                  <a:schemeClr val="tx1"/>
                </a:solidFill>
                <a:cs typeface="Calibri Light"/>
              </a:rPr>
              <a:t>Sobre o cricuito elétrico 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2A06A28-4FBA-4361-AF9F-93B63BF70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09E9FA-BDDE-45C4-8F5E-974D4208D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37E529-E43B-4948-B3C4-7F6B806FC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3243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6" descr="Uma imagem contendo texto, mapa&#10;&#10;Descrição gerada com muito alta confiança">
            <a:extLst>
              <a:ext uri="{FF2B5EF4-FFF2-40B4-BE49-F238E27FC236}">
                <a16:creationId xmlns:a16="http://schemas.microsoft.com/office/drawing/2014/main" id="{08B29A79-E58D-4EF9-81DB-22D550DF6A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0699" y="766543"/>
            <a:ext cx="8259580" cy="532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58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9316C9-A5F8-4C8F-A44A-50673BCE7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493722" cy="2103875"/>
          </a:xfrm>
        </p:spPr>
        <p:txBody>
          <a:bodyPr>
            <a:normAutofit/>
          </a:bodyPr>
          <a:lstStyle/>
          <a:p>
            <a:r>
              <a:rPr lang="pt-BR" sz="3600">
                <a:solidFill>
                  <a:srgbClr val="FFFFFF"/>
                </a:solidFill>
                <a:cs typeface="Calibri Light"/>
              </a:rPr>
              <a:t>Circuito unitáerio </a:t>
            </a:r>
            <a:endParaRPr lang="pt-BR" sz="360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B253378-4BF3-4D52-BD12-F36F563BC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4" descr="Uma imagem contendo texto&#10;&#10;Descrição gerada com muito alta confiança">
            <a:extLst>
              <a:ext uri="{FF2B5EF4-FFF2-40B4-BE49-F238E27FC236}">
                <a16:creationId xmlns:a16="http://schemas.microsoft.com/office/drawing/2014/main" id="{0A79DE6D-691E-481A-80AE-2633A820B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537" y="640080"/>
            <a:ext cx="3765041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80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Tw Cen MT" panose="020B0602020104020603" pitchFamily="34" charset="0"/>
              </a:rPr>
              <a:t>RESUMO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pt-BR">
                <a:latin typeface="Tw Cen MT" panose="020B0602020104020603" pitchFamily="34" charset="0"/>
              </a:rPr>
              <a:t>Este documento tem como objetivo apresentar o desenvolvimento do projeto Régua Programável, desde as definições e planos das primeiras ideias até as execuções de montagem e resultados finais. </a:t>
            </a:r>
          </a:p>
          <a:p>
            <a:pPr marL="0" indent="0" algn="ctr">
              <a:buNone/>
            </a:pPr>
            <a:r>
              <a:rPr lang="pt-BR">
                <a:latin typeface="Tw Cen MT" panose="020B0602020104020603" pitchFamily="34" charset="0"/>
              </a:rPr>
              <a:t>O dispositivo de automação, denominado de Régua Programável, consiste em uma régua de tomadas com canais que serão individualmente programáveis por smartphone; esta programação se resume ao usuário do equipamento determinar por quanto tempo um canal ficará ativado ou em que frequência ele deseja que o mesmo canal alterne entre ligado e desligado.</a:t>
            </a:r>
          </a:p>
          <a:p>
            <a:pPr marL="0" indent="0" algn="ctr">
              <a:buNone/>
            </a:pPr>
            <a:r>
              <a:rPr lang="pt-BR">
                <a:latin typeface="Tw Cen MT" panose="020B0602020104020603" pitchFamily="34" charset="0"/>
              </a:rPr>
              <a:t>Este trabalho tem por objetivo baratear o custo de um projeto de automação residencial, visando a fácil instalação do equipamento desenvolvido, assim, não necessitando de uma mão de obra qualificada para a instalação, programação e utilização.  </a:t>
            </a:r>
          </a:p>
          <a:p>
            <a:pPr marL="0" indent="0">
              <a:buNone/>
            </a:pPr>
            <a:endParaRPr lang="pt-BR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596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4B309-D3E5-4D32-A517-0E94F405E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cs typeface="Calibri Light"/>
              </a:rPr>
              <a:t>Placa do circuito </a:t>
            </a:r>
            <a:endParaRPr lang="pt-BR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F46868F-1BF5-4C0E-B8CE-CAC03810E1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514" y="1985124"/>
            <a:ext cx="4731054" cy="3549434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950B933-83D3-45C2-8FD0-9CEDFC615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741" y="1988183"/>
            <a:ext cx="6339466" cy="355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49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E11331-F7B3-45D7-AAFB-B1397CB32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Arduino nano  </a:t>
            </a:r>
          </a:p>
        </p:txBody>
      </p:sp>
      <p:pic>
        <p:nvPicPr>
          <p:cNvPr id="3" name="Picture 3" descr="A circuit board&#10;&#10;Description generated with very high confidence">
            <a:extLst>
              <a:ext uri="{FF2B5EF4-FFF2-40B4-BE49-F238E27FC236}">
                <a16:creationId xmlns:a16="http://schemas.microsoft.com/office/drawing/2014/main" id="{A512CFA7-3EE2-4A40-8307-34CAE76EB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060" r="2" b="3135"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77517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6FEFA-C9A0-489A-954A-75A0662BD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Módulo Bluetooth </a:t>
            </a:r>
          </a:p>
        </p:txBody>
      </p:sp>
      <p:pic>
        <p:nvPicPr>
          <p:cNvPr id="8" name="Picture 8" descr="A circuit board&#10;&#10;Description generated with very high confidence">
            <a:extLst>
              <a:ext uri="{FF2B5EF4-FFF2-40B4-BE49-F238E27FC236}">
                <a16:creationId xmlns:a16="http://schemas.microsoft.com/office/drawing/2014/main" id="{F834BFB6-504C-4321-827C-F2710DB5AC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902" r="2" b="3293"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72832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2B4AC-84CA-48C7-93FF-EF385F545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>
                <a:solidFill>
                  <a:schemeClr val="tx1">
                    <a:lumMod val="85000"/>
                    <a:lumOff val="15000"/>
                  </a:schemeClr>
                </a:solidFill>
              </a:rPr>
              <a:t>Aplicativo </a:t>
            </a:r>
          </a:p>
        </p:txBody>
      </p:sp>
      <p:pic>
        <p:nvPicPr>
          <p:cNvPr id="4" name="Picture 4" descr="A picture containing electronics&#10;&#10;Description generated with very high confidence">
            <a:extLst>
              <a:ext uri="{FF2B5EF4-FFF2-40B4-BE49-F238E27FC236}">
                <a16:creationId xmlns:a16="http://schemas.microsoft.com/office/drawing/2014/main" id="{09F517BB-D313-4C8E-88C1-67A61B602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24932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C591BB-7365-4E82-BE7D-5123DDC05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Plataforma escolida </a:t>
            </a:r>
            <a:endParaRPr lang="en-US" dirty="0">
              <a:cs typeface="Calibri Light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F4D613C-DF58-4A4B-BC1B-12E4495DF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2" y="1360910"/>
            <a:ext cx="5451627" cy="381613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C26CF08-BF30-4ABA-A6AA-305A498D6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>
                <a:cs typeface="Calibri"/>
              </a:rPr>
              <a:t>- Fácil de programar ;</a:t>
            </a:r>
          </a:p>
          <a:p>
            <a:r>
              <a:rPr lang="en-US">
                <a:cs typeface="Calibri"/>
              </a:rPr>
              <a:t>-Linguagem de blocos ; 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-Fácil interação com Arduino ; </a:t>
            </a:r>
          </a:p>
          <a:p>
            <a:r>
              <a:rPr lang="en-US">
                <a:cs typeface="Calibri"/>
              </a:rPr>
              <a:t>-Uso Grátis ;</a:t>
            </a:r>
            <a:endParaRPr lang="en-US" dirty="0">
              <a:cs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95979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5">
            <a:extLst>
              <a:ext uri="{FF2B5EF4-FFF2-40B4-BE49-F238E27FC236}">
                <a16:creationId xmlns:a16="http://schemas.microsoft.com/office/drawing/2014/main" id="{AC4D246F-1344-409D-A03C-21A551A59589}"/>
              </a:ext>
            </a:extLst>
          </p:cNvPr>
          <p:cNvSpPr>
            <a:spLocks noChangeAspect="1"/>
          </p:cNvSpPr>
          <p:nvPr/>
        </p:nvSpPr>
        <p:spPr>
          <a:xfrm>
            <a:off x="5307451" y="2330191"/>
            <a:ext cx="2372429" cy="2197618"/>
          </a:xfrm>
          <a:prstGeom prst="ellipse">
            <a:avLst/>
          </a:prstGeom>
          <a:blipFill dpi="0" rotWithShape="1">
            <a:blip r:embed="rId2">
              <a:alphaModFix amt="4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89C5D26E-82C2-40AC-92EA-529D0066BA06}"/>
              </a:ext>
            </a:extLst>
          </p:cNvPr>
          <p:cNvSpPr>
            <a:spLocks noGrp="1"/>
          </p:cNvSpPr>
          <p:nvPr/>
        </p:nvSpPr>
        <p:spPr>
          <a:xfrm>
            <a:off x="-2384306" y="25527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/>
              <a:t>Tela de Início </a:t>
            </a:r>
          </a:p>
        </p:txBody>
      </p:sp>
      <p:pic>
        <p:nvPicPr>
          <p:cNvPr id="6" name="Espaço Reservado para Conteúdo 4">
            <a:extLst>
              <a:ext uri="{FF2B5EF4-FFF2-40B4-BE49-F238E27FC236}">
                <a16:creationId xmlns:a16="http://schemas.microsoft.com/office/drawing/2014/main" id="{A830FB6C-66B9-4A43-8214-74AF840DBF34}"/>
              </a:ext>
            </a:extLst>
          </p:cNvPr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512" y="91096"/>
            <a:ext cx="3803663" cy="6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080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4">
            <a:extLst>
              <a:ext uri="{FF2B5EF4-FFF2-40B4-BE49-F238E27FC236}">
                <a16:creationId xmlns:a16="http://schemas.microsoft.com/office/drawing/2014/main" id="{4FCBE4A7-BA1C-48FA-BEFA-1323E521E8CA}"/>
              </a:ext>
            </a:extLst>
          </p:cNvPr>
          <p:cNvSpPr>
            <a:spLocks noChangeAspect="1"/>
          </p:cNvSpPr>
          <p:nvPr/>
        </p:nvSpPr>
        <p:spPr>
          <a:xfrm>
            <a:off x="5307452" y="2324558"/>
            <a:ext cx="2372429" cy="2197618"/>
          </a:xfrm>
          <a:prstGeom prst="ellipse">
            <a:avLst/>
          </a:prstGeom>
          <a:blipFill dpi="0" rotWithShape="1">
            <a:blip r:embed="rId2">
              <a:alphaModFix amt="4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EEB8E61B-E15D-43EE-831E-43BE78444573}"/>
              </a:ext>
            </a:extLst>
          </p:cNvPr>
          <p:cNvSpPr>
            <a:spLocks noGrp="1"/>
          </p:cNvSpPr>
          <p:nvPr/>
        </p:nvSpPr>
        <p:spPr>
          <a:xfrm>
            <a:off x="181049" y="2518117"/>
            <a:ext cx="4855186" cy="190148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/>
              <a:t>Tela de seleção</a:t>
            </a:r>
          </a:p>
        </p:txBody>
      </p:sp>
      <p:pic>
        <p:nvPicPr>
          <p:cNvPr id="8" name="Picture 7" descr="Uma imagem contendo equipamentos eletrônicos&#10;&#10;Descrição gerada com alta confiança">
            <a:extLst>
              <a:ext uri="{FF2B5EF4-FFF2-40B4-BE49-F238E27FC236}">
                <a16:creationId xmlns:a16="http://schemas.microsoft.com/office/drawing/2014/main" id="{2CAD7B6C-46DF-43DC-9B13-39659B4D594E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716" y="55755"/>
            <a:ext cx="3792459" cy="673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18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extLst>
              <a:ext uri="{FF2B5EF4-FFF2-40B4-BE49-F238E27FC236}">
                <a16:creationId xmlns:a16="http://schemas.microsoft.com/office/drawing/2014/main" id="{6BE3E840-B9F1-4CEA-8AD6-89D4B7EB764A}"/>
              </a:ext>
            </a:extLst>
          </p:cNvPr>
          <p:cNvSpPr>
            <a:spLocks noChangeAspect="1"/>
          </p:cNvSpPr>
          <p:nvPr/>
        </p:nvSpPr>
        <p:spPr>
          <a:xfrm>
            <a:off x="5307451" y="2330191"/>
            <a:ext cx="2372429" cy="2197618"/>
          </a:xfrm>
          <a:prstGeom prst="ellipse">
            <a:avLst/>
          </a:prstGeom>
          <a:blipFill dpi="0" rotWithShape="1">
            <a:blip r:embed="rId2">
              <a:alphaModFix amt="4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030AD71-038F-43F6-9873-57544D32891C}"/>
              </a:ext>
            </a:extLst>
          </p:cNvPr>
          <p:cNvSpPr>
            <a:spLocks noGrp="1"/>
          </p:cNvSpPr>
          <p:nvPr/>
        </p:nvSpPr>
        <p:spPr>
          <a:xfrm>
            <a:off x="-1081037" y="2623012"/>
            <a:ext cx="7748785" cy="161197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/>
              <a:t>Tela da tomada </a:t>
            </a:r>
          </a:p>
        </p:txBody>
      </p:sp>
      <p:pic>
        <p:nvPicPr>
          <p:cNvPr id="6" name="Picture 5" descr="Uma imagem contendo equipamentos eletrônicos, parede, monitor, sinal&#10;&#10;Descrição gerada com alta confiança">
            <a:extLst>
              <a:ext uri="{FF2B5EF4-FFF2-40B4-BE49-F238E27FC236}">
                <a16:creationId xmlns:a16="http://schemas.microsoft.com/office/drawing/2014/main" id="{D45E8734-1C25-43A4-81AA-FC0AC694DC89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596" y="167267"/>
            <a:ext cx="3764581" cy="669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611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extLst>
              <a:ext uri="{FF2B5EF4-FFF2-40B4-BE49-F238E27FC236}">
                <a16:creationId xmlns:a16="http://schemas.microsoft.com/office/drawing/2014/main" id="{84F94160-F8FF-4C1C-87CE-A9AB29E27B08}"/>
              </a:ext>
            </a:extLst>
          </p:cNvPr>
          <p:cNvSpPr>
            <a:spLocks noChangeAspect="1"/>
          </p:cNvSpPr>
          <p:nvPr/>
        </p:nvSpPr>
        <p:spPr>
          <a:xfrm>
            <a:off x="5307451" y="2330191"/>
            <a:ext cx="2372429" cy="2197618"/>
          </a:xfrm>
          <a:prstGeom prst="ellipse">
            <a:avLst/>
          </a:prstGeom>
          <a:blipFill dpi="0" rotWithShape="1">
            <a:blip r:embed="rId2">
              <a:alphaModFix amt="4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D3E925-FBB5-40A8-999B-382DC7FDB9B8}"/>
              </a:ext>
            </a:extLst>
          </p:cNvPr>
          <p:cNvSpPr>
            <a:spLocks noGrp="1"/>
          </p:cNvSpPr>
          <p:nvPr/>
        </p:nvSpPr>
        <p:spPr>
          <a:xfrm>
            <a:off x="-1081037" y="2623012"/>
            <a:ext cx="7748785" cy="161197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/>
              <a:t>Tela da tomada </a:t>
            </a:r>
          </a:p>
        </p:txBody>
      </p:sp>
      <p:pic>
        <p:nvPicPr>
          <p:cNvPr id="6" name="Picture 5" descr="Uma imagem contendo parede, equipamentos eletrônicos, monitor, cortina&#10;&#10;Descrição gerada com alta confiança">
            <a:extLst>
              <a:ext uri="{FF2B5EF4-FFF2-40B4-BE49-F238E27FC236}">
                <a16:creationId xmlns:a16="http://schemas.microsoft.com/office/drawing/2014/main" id="{0915CDA6-0A71-48DD-9A79-BA19A9BF4716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888" y="185853"/>
            <a:ext cx="3680947" cy="656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6695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4">
            <a:extLst>
              <a:ext uri="{FF2B5EF4-FFF2-40B4-BE49-F238E27FC236}">
                <a16:creationId xmlns:a16="http://schemas.microsoft.com/office/drawing/2014/main" id="{B626784F-D372-47A6-A26F-CFAAF8B67F68}"/>
              </a:ext>
            </a:extLst>
          </p:cNvPr>
          <p:cNvSpPr>
            <a:spLocks noChangeAspect="1"/>
          </p:cNvSpPr>
          <p:nvPr/>
        </p:nvSpPr>
        <p:spPr>
          <a:xfrm>
            <a:off x="5307451" y="2330191"/>
            <a:ext cx="2372429" cy="2197618"/>
          </a:xfrm>
          <a:prstGeom prst="ellipse">
            <a:avLst/>
          </a:prstGeom>
          <a:blipFill dpi="0" rotWithShape="1">
            <a:blip r:embed="rId2">
              <a:alphaModFix amt="4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0105C6A-C872-42E2-A5CB-1DEE9E229218}"/>
              </a:ext>
            </a:extLst>
          </p:cNvPr>
          <p:cNvSpPr>
            <a:spLocks noGrp="1"/>
          </p:cNvSpPr>
          <p:nvPr/>
        </p:nvSpPr>
        <p:spPr>
          <a:xfrm>
            <a:off x="977875" y="2800641"/>
            <a:ext cx="4531202" cy="125671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/>
              <a:t>Tela de </a:t>
            </a:r>
            <a:r>
              <a:rPr lang="pt-BR" sz="4400"/>
              <a:t>programação</a:t>
            </a:r>
            <a:r>
              <a:rPr lang="pt-BR"/>
              <a:t> </a:t>
            </a:r>
          </a:p>
        </p:txBody>
      </p:sp>
      <p:pic>
        <p:nvPicPr>
          <p:cNvPr id="6" name="Picture 5" descr="Uma imagem contendo equipamentos eletrônicos, texto&#10;&#10;Descrição gerada com alta confiança">
            <a:extLst>
              <a:ext uri="{FF2B5EF4-FFF2-40B4-BE49-F238E27FC236}">
                <a16:creationId xmlns:a16="http://schemas.microsoft.com/office/drawing/2014/main" id="{30CE1408-A5C5-4F6F-88F1-CA27196F5A87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424" y="139389"/>
            <a:ext cx="3699532" cy="658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01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Tw Cen MT" panose="020B0602020104020603" pitchFamily="34" charset="0"/>
              </a:rPr>
              <a:t>SUMÁRIO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>
                <a:latin typeface="Tw Cen MT" panose="020B0602020104020603" pitchFamily="34" charset="0"/>
              </a:rPr>
              <a:t>Introdução</a:t>
            </a:r>
          </a:p>
          <a:p>
            <a:pPr marL="514350" indent="-514350">
              <a:buFont typeface="+mj-lt"/>
              <a:buAutoNum type="arabicPeriod"/>
            </a:pPr>
            <a:endParaRPr lang="pt-BR">
              <a:latin typeface="Tw Cen MT" panose="020B0602020104020603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pt-BR">
                <a:latin typeface="Tw Cen MT" panose="020B0602020104020603" pitchFamily="34" charset="0"/>
              </a:rPr>
              <a:t>Referencial Teórico</a:t>
            </a:r>
          </a:p>
          <a:p>
            <a:pPr marL="514350" indent="-514350">
              <a:buFont typeface="+mj-lt"/>
              <a:buAutoNum type="arabicPeriod"/>
            </a:pPr>
            <a:endParaRPr lang="pt-BR">
              <a:latin typeface="Tw Cen MT" panose="020B0602020104020603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pt-BR">
                <a:latin typeface="Tw Cen MT" panose="020B0602020104020603" pitchFamily="34" charset="0"/>
              </a:rPr>
              <a:t>Metodologia</a:t>
            </a:r>
          </a:p>
          <a:p>
            <a:pPr marL="514350" indent="-514350">
              <a:buFont typeface="+mj-lt"/>
              <a:buAutoNum type="arabicPeriod"/>
            </a:pPr>
            <a:endParaRPr lang="pt-BR">
              <a:latin typeface="Tw Cen MT" panose="020B0602020104020603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pt-BR">
                <a:latin typeface="Tw Cen MT" panose="020B0602020104020603" pitchFamily="34" charset="0"/>
              </a:rPr>
              <a:t>Desenvolvimento</a:t>
            </a:r>
          </a:p>
          <a:p>
            <a:pPr marL="514350" indent="-514350">
              <a:buFont typeface="+mj-lt"/>
              <a:buAutoNum type="arabicPeriod"/>
            </a:pPr>
            <a:endParaRPr lang="pt-BR">
              <a:latin typeface="Tw Cen MT" panose="020B0602020104020603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pt-BR">
                <a:latin typeface="Tw Cen MT" panose="020B0602020104020603" pitchFamily="34" charset="0"/>
              </a:rPr>
              <a:t>Considerações Finais</a:t>
            </a:r>
          </a:p>
        </p:txBody>
      </p:sp>
    </p:spTree>
    <p:extLst>
      <p:ext uri="{BB962C8B-B14F-4D97-AF65-F5344CB8AC3E}">
        <p14:creationId xmlns:p14="http://schemas.microsoft.com/office/powerpoint/2010/main" val="1554600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extLst>
              <a:ext uri="{FF2B5EF4-FFF2-40B4-BE49-F238E27FC236}">
                <a16:creationId xmlns:a16="http://schemas.microsoft.com/office/drawing/2014/main" id="{BEA872C9-E4F2-4B5E-9DE3-AE6BD57B31E5}"/>
              </a:ext>
            </a:extLst>
          </p:cNvPr>
          <p:cNvSpPr>
            <a:spLocks noChangeAspect="1"/>
          </p:cNvSpPr>
          <p:nvPr/>
        </p:nvSpPr>
        <p:spPr>
          <a:xfrm>
            <a:off x="5307451" y="2330191"/>
            <a:ext cx="2372429" cy="2197618"/>
          </a:xfrm>
          <a:prstGeom prst="ellipse">
            <a:avLst/>
          </a:prstGeom>
          <a:blipFill dpi="0" rotWithShape="1">
            <a:blip r:embed="rId2">
              <a:alphaModFix amt="4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A49BBC1-358E-4E73-9101-808D1E7291F1}"/>
              </a:ext>
            </a:extLst>
          </p:cNvPr>
          <p:cNvSpPr>
            <a:spLocks noGrp="1"/>
          </p:cNvSpPr>
          <p:nvPr/>
        </p:nvSpPr>
        <p:spPr>
          <a:xfrm>
            <a:off x="650918" y="2856735"/>
            <a:ext cx="4885086" cy="130630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/>
              <a:t>Tela de </a:t>
            </a:r>
            <a:r>
              <a:rPr lang="pt-BR" sz="3600"/>
              <a:t>programação</a:t>
            </a:r>
          </a:p>
        </p:txBody>
      </p:sp>
      <p:pic>
        <p:nvPicPr>
          <p:cNvPr id="6" name="Picture 5" descr="Uma imagem contendo texto, equipamentos eletrônicos&#10;&#10;Descrição gerada com alta confiança">
            <a:extLst>
              <a:ext uri="{FF2B5EF4-FFF2-40B4-BE49-F238E27FC236}">
                <a16:creationId xmlns:a16="http://schemas.microsoft.com/office/drawing/2014/main" id="{281A7444-4C72-4DD9-8605-E498FC56440A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887" y="167267"/>
            <a:ext cx="3662362" cy="651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65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9D1D29-377D-4A9E-8D25-35E45BD0F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Programação </a:t>
            </a:r>
          </a:p>
        </p:txBody>
      </p:sp>
      <p:pic>
        <p:nvPicPr>
          <p:cNvPr id="4" name="Picture 4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BE4A654E-23F9-4EB6-89E2-02ED1FA2D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701" b="2"/>
          <a:stretch/>
        </p:blipFill>
        <p:spPr>
          <a:xfrm>
            <a:off x="4524715" y="10"/>
            <a:ext cx="7954831" cy="720304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293308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F8D94-16FE-423F-8C23-CA63E743B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Função loop </a:t>
            </a:r>
            <a:endParaRPr lang="en-US"/>
          </a:p>
        </p:txBody>
      </p:sp>
      <p:pic>
        <p:nvPicPr>
          <p:cNvPr id="4" name="Picture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B0F41AC8-BEA3-489D-A921-5E20ECBE3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9405" y="2238164"/>
            <a:ext cx="65341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772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extLst>
              <a:ext uri="{FF2B5EF4-FFF2-40B4-BE49-F238E27FC236}">
                <a16:creationId xmlns:a16="http://schemas.microsoft.com/office/drawing/2014/main" id="{D0C67211-1554-4AF5-A3B9-2F6DF1FB452B}"/>
              </a:ext>
            </a:extLst>
          </p:cNvPr>
          <p:cNvSpPr>
            <a:spLocks noChangeAspect="1"/>
          </p:cNvSpPr>
          <p:nvPr/>
        </p:nvSpPr>
        <p:spPr>
          <a:xfrm>
            <a:off x="5307451" y="2330191"/>
            <a:ext cx="2372429" cy="2197618"/>
          </a:xfrm>
          <a:prstGeom prst="ellipse">
            <a:avLst/>
          </a:prstGeom>
          <a:blipFill dpi="0" rotWithShape="1">
            <a:blip r:embed="rId2">
              <a:alphaModFix amt="4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0AD3D7A-0F5A-4691-8C39-2F090A075986}"/>
              </a:ext>
            </a:extLst>
          </p:cNvPr>
          <p:cNvSpPr>
            <a:spLocks noGrp="1"/>
          </p:cNvSpPr>
          <p:nvPr/>
        </p:nvSpPr>
        <p:spPr>
          <a:xfrm>
            <a:off x="1484310" y="1557997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/>
              <a:t>OBRIGADO PELA ATENÇÃO !!!</a:t>
            </a:r>
          </a:p>
        </p:txBody>
      </p:sp>
    </p:spTree>
    <p:extLst>
      <p:ext uri="{BB962C8B-B14F-4D97-AF65-F5344CB8AC3E}">
        <p14:creationId xmlns:p14="http://schemas.microsoft.com/office/powerpoint/2010/main" val="2169939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Tw Cen MT" panose="020B0602020104020603" pitchFamily="34" charset="0"/>
              </a:rPr>
              <a:t>INTRODUÇÃO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>
                <a:latin typeface="Tw Cen MT" panose="020B0602020104020603" pitchFamily="34" charset="0"/>
              </a:rPr>
              <a:t>Pré-história  </a:t>
            </a:r>
          </a:p>
        </p:txBody>
      </p:sp>
      <p:pic>
        <p:nvPicPr>
          <p:cNvPr id="1026" name="Picture 2" descr="Resultado de imagem para criaÃ§Ã£o da ro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502" y="2782094"/>
            <a:ext cx="28575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roda d'Ã¡gu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298" y="2982119"/>
            <a:ext cx="154305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moinho movido a forÃ§a do vent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644" y="3158331"/>
            <a:ext cx="2095500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5084390" y="5575885"/>
            <a:ext cx="1384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>
                <a:latin typeface="Tw Cen MT" panose="020B0602020104020603" pitchFamily="34" charset="0"/>
              </a:rPr>
              <a:t>Roda d’água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558011" y="5575885"/>
            <a:ext cx="1802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>
                <a:latin typeface="Tw Cen MT" panose="020B0602020104020603" pitchFamily="34" charset="0"/>
              </a:rPr>
              <a:t>Invenção da roda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8130892" y="5575885"/>
            <a:ext cx="2397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>
                <a:latin typeface="Tw Cen MT" panose="020B0602020104020603" pitchFamily="34" charset="0"/>
              </a:rPr>
              <a:t>Moinho movidos a vento</a:t>
            </a:r>
          </a:p>
        </p:txBody>
      </p:sp>
    </p:spTree>
    <p:extLst>
      <p:ext uri="{BB962C8B-B14F-4D97-AF65-F5344CB8AC3E}">
        <p14:creationId xmlns:p14="http://schemas.microsoft.com/office/powerpoint/2010/main" val="1317452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Tw Cen MT" panose="020B0602020104020603" pitchFamily="34" charset="0"/>
              </a:rPr>
              <a:t>INTRODUÇÃO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/>
              <a:t>Século XVIII</a:t>
            </a:r>
            <a:endParaRPr lang="pt-BR">
              <a:latin typeface="Tw Cen MT" panose="020B0602020104020603" pitchFamily="34" charset="0"/>
            </a:endParaRPr>
          </a:p>
        </p:txBody>
      </p:sp>
      <p:pic>
        <p:nvPicPr>
          <p:cNvPr id="3074" name="Picture 2" descr="Resultado de imagem para primeiro tear mecanic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" t="1589" r="1111" b="1852"/>
          <a:stretch/>
        </p:blipFill>
        <p:spPr bwMode="auto">
          <a:xfrm>
            <a:off x="3637470" y="1825625"/>
            <a:ext cx="4917057" cy="361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5338835" y="5623862"/>
            <a:ext cx="1514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>
                <a:latin typeface="Tw Cen MT" panose="020B0602020104020603" pitchFamily="34" charset="0"/>
              </a:rPr>
              <a:t>Tear Mecânico</a:t>
            </a:r>
          </a:p>
        </p:txBody>
      </p:sp>
    </p:spTree>
    <p:extLst>
      <p:ext uri="{BB962C8B-B14F-4D97-AF65-F5344CB8AC3E}">
        <p14:creationId xmlns:p14="http://schemas.microsoft.com/office/powerpoint/2010/main" val="2463591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Tw Cen MT" panose="020B0602020104020603" pitchFamily="34" charset="0"/>
              </a:rPr>
              <a:t>INTRODUÇÃO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/>
              <a:t>Evolução</a:t>
            </a:r>
            <a:endParaRPr lang="pt-BR">
              <a:latin typeface="Tw Cen MT" panose="020B0602020104020603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5028142" y="5529421"/>
            <a:ext cx="2135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>
                <a:latin typeface="Tw Cen MT" panose="020B0602020104020603" pitchFamily="34" charset="0"/>
              </a:rPr>
              <a:t>Evolução da Industria</a:t>
            </a:r>
          </a:p>
        </p:txBody>
      </p:sp>
      <p:pic>
        <p:nvPicPr>
          <p:cNvPr id="4098" name="Picture 2" descr="Resultado de imagem para evoluÃ§Ã£o da automaÃ§Ã£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8" t="17202" b="6273"/>
          <a:stretch/>
        </p:blipFill>
        <p:spPr bwMode="auto">
          <a:xfrm>
            <a:off x="3244287" y="1825625"/>
            <a:ext cx="5703424" cy="3372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538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Tw Cen MT" panose="020B0602020104020603" pitchFamily="34" charset="0"/>
              </a:rPr>
              <a:t>INTRODUÇÃO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>
                <a:latin typeface="Tw Cen MT" panose="020B0602020104020603" pitchFamily="34" charset="0"/>
              </a:rPr>
              <a:t>Século XXI</a:t>
            </a:r>
          </a:p>
        </p:txBody>
      </p:sp>
      <p:pic>
        <p:nvPicPr>
          <p:cNvPr id="2050" name="Picture 2" descr="Resultado de imagem para casa automatiz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196" y="2534735"/>
            <a:ext cx="5905604" cy="293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5096365" y="5807630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>
                <a:latin typeface="Tw Cen MT" panose="020B0602020104020603" pitchFamily="34" charset="0"/>
              </a:rPr>
              <a:t>Casa automatizada</a:t>
            </a:r>
          </a:p>
        </p:txBody>
      </p:sp>
    </p:spTree>
    <p:extLst>
      <p:ext uri="{BB962C8B-B14F-4D97-AF65-F5344CB8AC3E}">
        <p14:creationId xmlns:p14="http://schemas.microsoft.com/office/powerpoint/2010/main" val="3043118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8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Rectangle 10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2" name="Straight Connector 12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>
            <a:extLst>
              <a:ext uri="{FF2B5EF4-FFF2-40B4-BE49-F238E27FC236}">
                <a16:creationId xmlns:a16="http://schemas.microsoft.com/office/drawing/2014/main" id="{AAC321BF-18C3-45A4-8BCC-BBFFF8DFFC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24" b="2259"/>
          <a:stretch/>
        </p:blipFill>
        <p:spPr>
          <a:xfrm>
            <a:off x="-116573" y="53798"/>
            <a:ext cx="12192031" cy="4915066"/>
          </a:xfrm>
          <a:prstGeom prst="rect">
            <a:avLst/>
          </a:prstGeom>
        </p:spPr>
      </p:pic>
      <p:sp>
        <p:nvSpPr>
          <p:cNvPr id="43" name="Rectangle 14">
            <a:extLst>
              <a:ext uri="{FF2B5EF4-FFF2-40B4-BE49-F238E27FC236}">
                <a16:creationId xmlns:a16="http://schemas.microsoft.com/office/drawing/2014/main" id="{B76D919A-FC3E-4B4E-BAF0-ED6CFB8DC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CBC0A8-3E81-4F56-8244-C1C4C9C2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Sobre a Régua programável </a:t>
            </a:r>
          </a:p>
        </p:txBody>
      </p:sp>
      <p:sp>
        <p:nvSpPr>
          <p:cNvPr id="44" name="Rectangle 16">
            <a:extLst>
              <a:ext uri="{FF2B5EF4-FFF2-40B4-BE49-F238E27FC236}">
                <a16:creationId xmlns:a16="http://schemas.microsoft.com/office/drawing/2014/main" id="{8F66ACBD-1C82-4782-AA7C-05504DD7D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4900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2022B-8060-47F7-9717-5B6F760A9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cs typeface="Calibri Light"/>
              </a:rPr>
              <a:t>Construção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9E5A0-8595-441D-8F0F-E24F42369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pt-BR">
                <a:cs typeface="Calibri"/>
              </a:rPr>
              <a:t>- Escolha do material </a:t>
            </a:r>
          </a:p>
          <a:p>
            <a:r>
              <a:rPr lang="pt-BR">
                <a:cs typeface="Calibri"/>
              </a:rPr>
              <a:t>- confecção da estrutura </a:t>
            </a:r>
          </a:p>
          <a:p>
            <a:r>
              <a:rPr lang="pt-BR">
                <a:cs typeface="Calibri"/>
              </a:rPr>
              <a:t>-integração entre estrutura e parte eletroeletrônica</a:t>
            </a:r>
          </a:p>
          <a:p>
            <a:r>
              <a:rPr lang="pt-BR">
                <a:cs typeface="Calibri"/>
              </a:rPr>
              <a:t>-envelopamento da estrutura </a:t>
            </a:r>
          </a:p>
          <a:p>
            <a:endParaRPr lang="pt-BR" dirty="0">
              <a:cs typeface="Calibri"/>
            </a:endParaRPr>
          </a:p>
          <a:p>
            <a:endParaRPr lang="pt-B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444654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Application>Microsoft Office PowerPoint</Application>
  <PresentationFormat>Widescreen</PresentationFormat>
  <Slides>33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Retrospect</vt:lpstr>
      <vt:lpstr>RÉGUA PROGRAMÁVEL</vt:lpstr>
      <vt:lpstr>RESUMO</vt:lpstr>
      <vt:lpstr>SUMÁRIO</vt:lpstr>
      <vt:lpstr>INTRODUÇÃO</vt:lpstr>
      <vt:lpstr>INTRODUÇÃO</vt:lpstr>
      <vt:lpstr>INTRODUÇÃO</vt:lpstr>
      <vt:lpstr>INTRODUÇÃO</vt:lpstr>
      <vt:lpstr>Sobre a Régua programável </vt:lpstr>
      <vt:lpstr>Construção </vt:lpstr>
      <vt:lpstr>Escolha do material  - Pela disponibilidade na escola - transparência </vt:lpstr>
      <vt:lpstr>Confecção da Tampa  </vt:lpstr>
      <vt:lpstr>          Confecção da estrutura </vt:lpstr>
      <vt:lpstr>Integração entre estrutura e parte eletroeletrônica  </vt:lpstr>
      <vt:lpstr>Após a integração do circuito com a carcaça </vt:lpstr>
      <vt:lpstr>                   Envelopamento </vt:lpstr>
      <vt:lpstr>Protótipo da régua pronto </vt:lpstr>
      <vt:lpstr>Sobre o cricuito elétrico </vt:lpstr>
      <vt:lpstr>PowerPoint Presentation</vt:lpstr>
      <vt:lpstr>Circuito unitáerio </vt:lpstr>
      <vt:lpstr>Placa do circuito </vt:lpstr>
      <vt:lpstr>Arduino nano  </vt:lpstr>
      <vt:lpstr>Módulo Bluetooth </vt:lpstr>
      <vt:lpstr>Aplicativo </vt:lpstr>
      <vt:lpstr>Plataforma escolida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Programação </vt:lpstr>
      <vt:lpstr>Função loop </vt:lpstr>
      <vt:lpstr>PowerPoint Presentation</vt:lpstr>
    </vt:vector>
  </TitlesOfParts>
  <Company>SESI_SENAI_SP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RÉGUA PROGRAMÁVEL</dc:title>
  <dc:creator>4MA_6</dc:creator>
  <cp:revision>346</cp:revision>
  <dcterms:created xsi:type="dcterms:W3CDTF">2019-04-15T12:07:43Z</dcterms:created>
  <dcterms:modified xsi:type="dcterms:W3CDTF">2019-05-28T01:59:03Z</dcterms:modified>
</cp:coreProperties>
</file>